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50" r:id="rId1"/>
    <p:sldMasterId id="2147483664" r:id="rId2"/>
    <p:sldMasterId id="2147483678" r:id="rId3"/>
  </p:sldMasterIdLst>
  <p:notesMasterIdLst>
    <p:notesMasterId r:id="rId15"/>
  </p:notesMasterIdLst>
  <p:handoutMasterIdLst>
    <p:handoutMasterId r:id="rId16"/>
  </p:handoutMasterIdLst>
  <p:sldIdLst>
    <p:sldId id="347" r:id="rId4"/>
    <p:sldId id="349" r:id="rId5"/>
    <p:sldId id="350" r:id="rId6"/>
    <p:sldId id="352" r:id="rId7"/>
    <p:sldId id="351" r:id="rId8"/>
    <p:sldId id="353" r:id="rId9"/>
    <p:sldId id="354" r:id="rId10"/>
    <p:sldId id="355" r:id="rId11"/>
    <p:sldId id="357" r:id="rId12"/>
    <p:sldId id="356" r:id="rId13"/>
    <p:sldId id="358" r:id="rId14"/>
  </p:sldIdLst>
  <p:sldSz cx="9906000" cy="6858000" type="A4"/>
  <p:notesSz cx="6858000" cy="9144000"/>
  <p:custDataLst>
    <p:tags r:id="rId1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283C5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7" autoAdjust="0"/>
    <p:restoredTop sz="94414" autoAdjust="0"/>
  </p:normalViewPr>
  <p:slideViewPr>
    <p:cSldViewPr>
      <p:cViewPr varScale="1">
        <p:scale>
          <a:sx n="79" d="100"/>
          <a:sy n="79" d="100"/>
        </p:scale>
        <p:origin x="1243" y="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 altLang="nl-NL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 altLang="nl-NL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 altLang="nl-NL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95FA826-5B29-43AA-82EF-E174212BBD1A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7542661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 altLang="nl-NL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 altLang="nl-NL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Click to edit Master text styles</a:t>
            </a:r>
          </a:p>
          <a:p>
            <a:pPr lvl="1"/>
            <a:r>
              <a:rPr lang="nl-NL" altLang="nl-NL"/>
              <a:t>Second level</a:t>
            </a:r>
          </a:p>
          <a:p>
            <a:pPr lvl="2"/>
            <a:r>
              <a:rPr lang="nl-NL" altLang="nl-NL"/>
              <a:t>Third level</a:t>
            </a:r>
          </a:p>
          <a:p>
            <a:pPr lvl="3"/>
            <a:r>
              <a:rPr lang="nl-NL" altLang="nl-NL"/>
              <a:t>Fourth level</a:t>
            </a:r>
          </a:p>
          <a:p>
            <a:pPr lvl="4"/>
            <a:r>
              <a:rPr lang="nl-NL" altLang="nl-NL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 altLang="nl-NL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D885914-58EC-4197-AE06-BC3E7AA0F406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349416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778" name="Group 2"/>
          <p:cNvGrpSpPr>
            <a:grpSpLocks/>
          </p:cNvGrpSpPr>
          <p:nvPr/>
        </p:nvGrpSpPr>
        <p:grpSpPr bwMode="auto">
          <a:xfrm>
            <a:off x="0" y="0"/>
            <a:ext cx="9906000" cy="6858000"/>
            <a:chOff x="0" y="0"/>
            <a:chExt cx="6240" cy="4320"/>
          </a:xfrm>
        </p:grpSpPr>
        <p:pic>
          <p:nvPicPr>
            <p:cNvPr id="75779" name="Picture 3" descr="StAntonius_ziekenhuis_RGB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-575"/>
            <a:stretch>
              <a:fillRect/>
            </a:stretch>
          </p:blipFill>
          <p:spPr bwMode="auto">
            <a:xfrm>
              <a:off x="4493" y="3703"/>
              <a:ext cx="1747" cy="6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5780" name="Picture 4" descr="mainpage_orange_screen"/>
            <p:cNvPicPr>
              <a:picLocks noChangeAspect="1" noChangeArrowheads="1"/>
            </p:cNvPicPr>
            <p:nvPr userDrawn="1"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" t="1924" r="128" b="294"/>
            <a:stretch>
              <a:fillRect/>
            </a:stretch>
          </p:blipFill>
          <p:spPr bwMode="auto">
            <a:xfrm>
              <a:off x="0" y="0"/>
              <a:ext cx="6240" cy="43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578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482600" y="2200275"/>
            <a:ext cx="8942388" cy="81280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altLang="nl-NL" noProof="0"/>
              <a:t>Klik om de stijl te bewerken</a:t>
            </a:r>
            <a:endParaRPr lang="nl-NL" altLang="nl-NL" noProof="0" dirty="0"/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482600" y="3092450"/>
            <a:ext cx="8942388" cy="530225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nl-NL" altLang="nl-NL" noProof="0"/>
              <a:t>Klik om de ondertitelstijl van het model te bewerken</a:t>
            </a:r>
            <a:endParaRPr lang="nl-NL" altLang="nl-NL" noProof="0" dirty="0"/>
          </a:p>
        </p:txBody>
      </p:sp>
      <p:pic>
        <p:nvPicPr>
          <p:cNvPr id="75783" name="Picture 7" descr="santeonlogo-150-pr-voor-powerpoin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53150"/>
            <a:ext cx="8667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/>
              <a:t>Titel presentatie | Naam auteur | 30 oktober 2015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E8FA1DB-7015-4024-B8B9-45B420892D91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51246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188200" y="884238"/>
            <a:ext cx="2236788" cy="5456237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77838" y="884238"/>
            <a:ext cx="6557962" cy="5456237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/>
              <a:t>Titel presentatie | Naam auteur | 30 oktober 2015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F8F669D-B696-4848-A0B6-1773A6F6EC5B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42880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kst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7838" y="884238"/>
            <a:ext cx="8943975" cy="347662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481013" y="1906588"/>
            <a:ext cx="4395787" cy="443388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029200" y="1906588"/>
            <a:ext cx="4395788" cy="443388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0"/>
          </p:nvPr>
        </p:nvSpPr>
        <p:spPr>
          <a:xfrm>
            <a:off x="523875" y="6588125"/>
            <a:ext cx="6665913" cy="136525"/>
          </a:xfrm>
        </p:spPr>
        <p:txBody>
          <a:bodyPr/>
          <a:lstStyle>
            <a:lvl1pPr>
              <a:defRPr/>
            </a:lvl1pPr>
          </a:lstStyle>
          <a:p>
            <a:r>
              <a:rPr lang="nl-NL" altLang="nl-NL"/>
              <a:t>Titel presentatie | Naam auteur | 30 oktober 2015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>
          <a:xfrm>
            <a:off x="138113" y="6588125"/>
            <a:ext cx="209550" cy="136525"/>
          </a:xfrm>
        </p:spPr>
        <p:txBody>
          <a:bodyPr/>
          <a:lstStyle>
            <a:lvl1pPr>
              <a:defRPr/>
            </a:lvl1pPr>
          </a:lstStyle>
          <a:p>
            <a:fld id="{58B9D192-00D1-4925-BB85-C2C135ECB7E0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117908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el en 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7838" y="884238"/>
            <a:ext cx="8943975" cy="347662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grafiek 2"/>
          <p:cNvSpPr>
            <a:spLocks noGrp="1"/>
          </p:cNvSpPr>
          <p:nvPr>
            <p:ph type="chart" idx="1"/>
          </p:nvPr>
        </p:nvSpPr>
        <p:spPr>
          <a:xfrm>
            <a:off x="481013" y="1906588"/>
            <a:ext cx="8943975" cy="4433887"/>
          </a:xfrm>
        </p:spPr>
        <p:txBody>
          <a:bodyPr/>
          <a:lstStyle/>
          <a:p>
            <a:r>
              <a:rPr lang="nl-NL"/>
              <a:t>Klik op het pictogram als u een grafiek wilt toevoegen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>
          <a:xfrm>
            <a:off x="523875" y="6588125"/>
            <a:ext cx="6665913" cy="136525"/>
          </a:xfrm>
        </p:spPr>
        <p:txBody>
          <a:bodyPr/>
          <a:lstStyle>
            <a:lvl1pPr>
              <a:defRPr/>
            </a:lvl1pPr>
          </a:lstStyle>
          <a:p>
            <a:r>
              <a:rPr lang="nl-NL" altLang="nl-NL"/>
              <a:t>Titel presentatie | Naam auteur | 30 oktober 2015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>
          <a:xfrm>
            <a:off x="138113" y="6588125"/>
            <a:ext cx="209550" cy="136525"/>
          </a:xfrm>
        </p:spPr>
        <p:txBody>
          <a:bodyPr/>
          <a:lstStyle>
            <a:lvl1pPr>
              <a:defRPr/>
            </a:lvl1pPr>
          </a:lstStyle>
          <a:p>
            <a:fld id="{BB9AFACE-B5AB-4081-8C14-EF176BEE9CA0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48890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74" name="Picture 54" descr="mainpage_pink_screen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4000" contrast="-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" t="1895" r="143" b="609"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82600" y="2200275"/>
            <a:ext cx="8942388" cy="579438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altLang="nl-NL" noProof="0"/>
              <a:t>Klik om de stijl te bewerken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82600" y="2800350"/>
            <a:ext cx="8942388" cy="334963"/>
          </a:xfrm>
        </p:spPr>
        <p:txBody>
          <a:bodyPr>
            <a:sp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l-NL" altLang="nl-NL" noProof="0"/>
              <a:t>Klik om de ondertitelstijl van het model te bewerken</a:t>
            </a:r>
          </a:p>
        </p:txBody>
      </p:sp>
      <p:pic>
        <p:nvPicPr>
          <p:cNvPr id="5195" name="Picture 75" descr="StAntonius_alg_engels-PM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0475" y="5886450"/>
            <a:ext cx="2295525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96" name="Picture 76" descr="Santeon-endo-aflopend-links-engels-150%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73775"/>
            <a:ext cx="838200" cy="67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3144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ln>
            <a:noFill/>
          </a:ln>
        </p:spPr>
        <p:txBody>
          <a:bodyPr/>
          <a:lstStyle>
            <a:lvl1pPr>
              <a:defRPr b="0"/>
            </a:lvl1pPr>
          </a:lstStyle>
          <a:p>
            <a:pPr lvl="0"/>
            <a:r>
              <a:rPr lang="nl-NL" altLang="nl-NL" dirty="0"/>
              <a:t>Klik om de opmaakprofielen van de </a:t>
            </a:r>
            <a:r>
              <a:rPr lang="nl-NL" altLang="nl-NL" dirty="0" err="1"/>
              <a:t>modeltekst</a:t>
            </a:r>
            <a:r>
              <a:rPr lang="nl-NL" altLang="nl-NL" dirty="0"/>
              <a:t> te bewerken</a:t>
            </a:r>
          </a:p>
          <a:p>
            <a:pPr lvl="1"/>
            <a:r>
              <a:rPr lang="nl-NL" altLang="nl-NL" dirty="0"/>
              <a:t>Tweede niveau</a:t>
            </a:r>
          </a:p>
          <a:p>
            <a:pPr lvl="2"/>
            <a:r>
              <a:rPr lang="nl-NL" altLang="nl-NL" dirty="0"/>
              <a:t>derde niveau</a:t>
            </a:r>
          </a:p>
          <a:p>
            <a:pPr lvl="3"/>
            <a:r>
              <a:rPr lang="nl-NL" altLang="nl-NL" dirty="0"/>
              <a:t>vierde niveau</a:t>
            </a:r>
          </a:p>
          <a:p>
            <a:pPr lvl="4"/>
            <a:r>
              <a:rPr lang="nl-NL" altLang="nl-NL" dirty="0"/>
              <a:t>vijfde niveau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060BDA2-4387-4AD8-B8C4-EE58A058DB78}" type="slidenum">
              <a:rPr lang="nl-NL" altLang="nl-NL">
                <a:solidFill>
                  <a:srgbClr val="840054"/>
                </a:solidFill>
              </a:rPr>
              <a:pPr/>
              <a:t>‹nr.›</a:t>
            </a:fld>
            <a:endParaRPr lang="nl-NL" altLang="nl-NL">
              <a:solidFill>
                <a:srgbClr val="840054"/>
              </a:solidFill>
            </a:endParaRPr>
          </a:p>
        </p:txBody>
      </p:sp>
      <p:sp>
        <p:nvSpPr>
          <p:cNvPr id="6" name="Tijdelijke aanduiding voor voettekst 2"/>
          <p:cNvSpPr>
            <a:spLocks noGrp="1"/>
          </p:cNvSpPr>
          <p:nvPr>
            <p:ph type="ftr" sz="quarter" idx="10"/>
          </p:nvPr>
        </p:nvSpPr>
        <p:spPr>
          <a:xfrm>
            <a:off x="523875" y="6588125"/>
            <a:ext cx="1039813" cy="136525"/>
          </a:xfrm>
        </p:spPr>
        <p:txBody>
          <a:bodyPr/>
          <a:lstStyle>
            <a:lvl1pPr>
              <a:defRPr/>
            </a:lvl1pPr>
          </a:lstStyle>
          <a:p>
            <a:r>
              <a:rPr lang="nl-NL" altLang="nl-NL">
                <a:solidFill>
                  <a:srgbClr val="840054"/>
                </a:solidFill>
              </a:rPr>
              <a:t>Titel presentatie | Naam auteur</a:t>
            </a:r>
            <a:r>
              <a:rPr lang="nl-NL" altLang="nl-NL" b="0">
                <a:solidFill>
                  <a:srgbClr val="840054"/>
                </a:solidFill>
              </a:rPr>
              <a:t> | </a:t>
            </a:r>
            <a:fld id="{0D3875BF-CE81-4B86-B7FC-F71AE803ABD1}" type="datetime4">
              <a:rPr lang="nl-NL" altLang="nl-NL" b="0">
                <a:solidFill>
                  <a:srgbClr val="840054"/>
                </a:solidFill>
              </a:rPr>
              <a:pPr/>
              <a:t>15 november 2023</a:t>
            </a:fld>
            <a:endParaRPr lang="nl-NL" altLang="nl-NL" b="0">
              <a:solidFill>
                <a:srgbClr val="84005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761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>
                <a:solidFill>
                  <a:srgbClr val="840054"/>
                </a:solidFill>
              </a:rPr>
              <a:t>Titel presentatie | Naam auteur</a:t>
            </a:r>
            <a:r>
              <a:rPr lang="nl-NL" altLang="nl-NL" b="0">
                <a:solidFill>
                  <a:srgbClr val="840054"/>
                </a:solidFill>
              </a:rPr>
              <a:t> | </a:t>
            </a:r>
            <a:fld id="{7E57E1E1-2007-4C13-B8B8-D49878CD818F}" type="datetime4">
              <a:rPr lang="nl-NL" altLang="nl-NL" b="0">
                <a:solidFill>
                  <a:srgbClr val="840054"/>
                </a:solidFill>
              </a:rPr>
              <a:pPr/>
              <a:t>15 november 2023</a:t>
            </a:fld>
            <a:endParaRPr lang="nl-NL" altLang="nl-NL" b="0">
              <a:solidFill>
                <a:srgbClr val="840054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A348635-76B7-4692-BF27-0776AAA7140F}" type="slidenum">
              <a:rPr lang="nl-NL" altLang="nl-NL">
                <a:solidFill>
                  <a:srgbClr val="840054"/>
                </a:solidFill>
              </a:rPr>
              <a:pPr/>
              <a:t>‹nr.›</a:t>
            </a:fld>
            <a:endParaRPr lang="nl-NL" altLang="nl-NL">
              <a:solidFill>
                <a:srgbClr val="84005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65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81013" y="1905000"/>
            <a:ext cx="4395787" cy="4340225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029200" y="1905000"/>
            <a:ext cx="4395788" cy="4340225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>
                <a:solidFill>
                  <a:srgbClr val="840054"/>
                </a:solidFill>
              </a:rPr>
              <a:t>Titel presentatie | Naam auteur</a:t>
            </a:r>
            <a:r>
              <a:rPr lang="nl-NL" altLang="nl-NL" b="0">
                <a:solidFill>
                  <a:srgbClr val="840054"/>
                </a:solidFill>
              </a:rPr>
              <a:t> | </a:t>
            </a:r>
            <a:fld id="{31D939F5-FD9F-481B-A253-ABEBB54ED8F1}" type="datetime4">
              <a:rPr lang="nl-NL" altLang="nl-NL" b="0">
                <a:solidFill>
                  <a:srgbClr val="840054"/>
                </a:solidFill>
              </a:rPr>
              <a:pPr/>
              <a:t>15 november 2023</a:t>
            </a:fld>
            <a:endParaRPr lang="nl-NL" altLang="nl-NL" b="0">
              <a:solidFill>
                <a:srgbClr val="840054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AF7B2D7-FAE1-4116-BCC9-C8CAE044339D}" type="slidenum">
              <a:rPr lang="nl-NL" altLang="nl-NL">
                <a:solidFill>
                  <a:srgbClr val="840054"/>
                </a:solidFill>
              </a:rPr>
              <a:pPr/>
              <a:t>‹nr.›</a:t>
            </a:fld>
            <a:endParaRPr lang="nl-NL" altLang="nl-NL">
              <a:solidFill>
                <a:srgbClr val="84005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146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>
                <a:solidFill>
                  <a:srgbClr val="840054"/>
                </a:solidFill>
              </a:rPr>
              <a:t>Titel presentatie | Naam auteur</a:t>
            </a:r>
            <a:r>
              <a:rPr lang="nl-NL" altLang="nl-NL" b="0">
                <a:solidFill>
                  <a:srgbClr val="840054"/>
                </a:solidFill>
              </a:rPr>
              <a:t> | </a:t>
            </a:r>
            <a:fld id="{0D3875BF-CE81-4B86-B7FC-F71AE803ABD1}" type="datetime4">
              <a:rPr lang="nl-NL" altLang="nl-NL" b="0">
                <a:solidFill>
                  <a:srgbClr val="840054"/>
                </a:solidFill>
              </a:rPr>
              <a:pPr/>
              <a:t>15 november 2023</a:t>
            </a:fld>
            <a:endParaRPr lang="nl-NL" altLang="nl-NL" b="0">
              <a:solidFill>
                <a:srgbClr val="840054"/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A37FABB-4C26-42F0-8675-095393EAD7DA}" type="slidenum">
              <a:rPr lang="nl-NL" altLang="nl-NL">
                <a:solidFill>
                  <a:srgbClr val="840054"/>
                </a:solidFill>
              </a:rPr>
              <a:pPr/>
              <a:t>‹nr.›</a:t>
            </a:fld>
            <a:endParaRPr lang="nl-NL" altLang="nl-NL">
              <a:solidFill>
                <a:srgbClr val="84005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334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>
                <a:solidFill>
                  <a:srgbClr val="840054"/>
                </a:solidFill>
              </a:rPr>
              <a:t>Titel presentatie | Naam auteur</a:t>
            </a:r>
            <a:r>
              <a:rPr lang="nl-NL" altLang="nl-NL" b="0">
                <a:solidFill>
                  <a:srgbClr val="840054"/>
                </a:solidFill>
              </a:rPr>
              <a:t> | </a:t>
            </a:r>
            <a:fld id="{C97388E2-56B6-4CD6-92E1-495A2B089322}" type="datetime4">
              <a:rPr lang="nl-NL" altLang="nl-NL" b="0">
                <a:solidFill>
                  <a:srgbClr val="840054"/>
                </a:solidFill>
              </a:rPr>
              <a:pPr/>
              <a:t>15 november 2023</a:t>
            </a:fld>
            <a:endParaRPr lang="nl-NL" altLang="nl-NL" b="0">
              <a:solidFill>
                <a:srgbClr val="840054"/>
              </a:solidFill>
            </a:endParaRP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E7C4AD1-AF6B-4E88-BE1B-4FF094ED6FFC}" type="slidenum">
              <a:rPr lang="nl-NL" altLang="nl-NL">
                <a:solidFill>
                  <a:srgbClr val="840054"/>
                </a:solidFill>
              </a:rPr>
              <a:pPr/>
              <a:t>‹nr.›</a:t>
            </a:fld>
            <a:endParaRPr lang="nl-NL" altLang="nl-NL">
              <a:solidFill>
                <a:srgbClr val="84005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961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nl-NL" altLang="nl-NL" dirty="0"/>
              <a:t>Klik om de opmaakprofielen van de </a:t>
            </a:r>
            <a:r>
              <a:rPr lang="nl-NL" altLang="nl-NL" dirty="0" err="1"/>
              <a:t>modeltekst</a:t>
            </a:r>
            <a:r>
              <a:rPr lang="nl-NL" altLang="nl-NL" dirty="0"/>
              <a:t> te bewerken</a:t>
            </a:r>
          </a:p>
          <a:p>
            <a:pPr lvl="1"/>
            <a:r>
              <a:rPr lang="nl-NL" altLang="nl-NL" dirty="0"/>
              <a:t>Tweede niveau</a:t>
            </a:r>
          </a:p>
          <a:p>
            <a:pPr lvl="2"/>
            <a:r>
              <a:rPr lang="nl-NL" altLang="nl-NL" dirty="0"/>
              <a:t>derde niveau</a:t>
            </a:r>
          </a:p>
          <a:p>
            <a:pPr lvl="3"/>
            <a:r>
              <a:rPr lang="nl-NL" altLang="nl-NL" dirty="0"/>
              <a:t>vierde niveau</a:t>
            </a:r>
          </a:p>
          <a:p>
            <a:pPr lvl="4"/>
            <a:r>
              <a:rPr lang="nl-NL" altLang="nl-NL" dirty="0"/>
              <a:t>vijfde niveau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/>
              <a:t>Titel presentatie | Naam auteur | 30 oktober 2015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938300E-9FC6-480B-89DD-4247FAC71428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196058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>
                <a:solidFill>
                  <a:srgbClr val="840054"/>
                </a:solidFill>
              </a:rPr>
              <a:t>Titel presentatie | Naam auteur</a:t>
            </a:r>
            <a:r>
              <a:rPr lang="nl-NL" altLang="nl-NL" b="0">
                <a:solidFill>
                  <a:srgbClr val="840054"/>
                </a:solidFill>
              </a:rPr>
              <a:t> | </a:t>
            </a:r>
            <a:fld id="{72F3C499-FFC0-430D-B3D0-39CAEAC927AD}" type="datetime4">
              <a:rPr lang="nl-NL" altLang="nl-NL" b="0">
                <a:solidFill>
                  <a:srgbClr val="840054"/>
                </a:solidFill>
              </a:rPr>
              <a:pPr/>
              <a:t>15 november 2023</a:t>
            </a:fld>
            <a:endParaRPr lang="nl-NL" altLang="nl-NL" b="0">
              <a:solidFill>
                <a:srgbClr val="840054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DA5F4D7-9FE0-4D1F-82C5-4E25EE05AB0A}" type="slidenum">
              <a:rPr lang="nl-NL" altLang="nl-NL">
                <a:solidFill>
                  <a:srgbClr val="840054"/>
                </a:solidFill>
              </a:rPr>
              <a:pPr/>
              <a:t>‹nr.›</a:t>
            </a:fld>
            <a:endParaRPr lang="nl-NL" altLang="nl-NL">
              <a:solidFill>
                <a:srgbClr val="84005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7689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>
                <a:solidFill>
                  <a:srgbClr val="840054"/>
                </a:solidFill>
              </a:rPr>
              <a:t>Titel presentatie | Naam auteur</a:t>
            </a:r>
            <a:r>
              <a:rPr lang="nl-NL" altLang="nl-NL" b="0">
                <a:solidFill>
                  <a:srgbClr val="840054"/>
                </a:solidFill>
              </a:rPr>
              <a:t> | </a:t>
            </a:r>
            <a:fld id="{D1B5F3B2-6156-474E-AE37-D03310946EDA}" type="datetime4">
              <a:rPr lang="nl-NL" altLang="nl-NL" b="0">
                <a:solidFill>
                  <a:srgbClr val="840054"/>
                </a:solidFill>
              </a:rPr>
              <a:pPr/>
              <a:t>15 november 2023</a:t>
            </a:fld>
            <a:endParaRPr lang="nl-NL" altLang="nl-NL" b="0">
              <a:solidFill>
                <a:srgbClr val="840054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BD7AC6C-E2E7-4C1C-BB85-A8132658A0E4}" type="slidenum">
              <a:rPr lang="nl-NL" altLang="nl-NL">
                <a:solidFill>
                  <a:srgbClr val="840054"/>
                </a:solidFill>
              </a:rPr>
              <a:pPr/>
              <a:t>‹nr.›</a:t>
            </a:fld>
            <a:endParaRPr lang="nl-NL" altLang="nl-NL">
              <a:solidFill>
                <a:srgbClr val="84005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438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>
                <a:solidFill>
                  <a:srgbClr val="840054"/>
                </a:solidFill>
              </a:rPr>
              <a:t>Titel presentatie | Naam auteur</a:t>
            </a:r>
            <a:r>
              <a:rPr lang="nl-NL" altLang="nl-NL" b="0">
                <a:solidFill>
                  <a:srgbClr val="840054"/>
                </a:solidFill>
              </a:rPr>
              <a:t> | </a:t>
            </a:r>
            <a:fld id="{593C0096-4928-42B8-9347-93AB6BF5A69A}" type="datetime4">
              <a:rPr lang="nl-NL" altLang="nl-NL" b="0">
                <a:solidFill>
                  <a:srgbClr val="840054"/>
                </a:solidFill>
              </a:rPr>
              <a:pPr/>
              <a:t>15 november 2023</a:t>
            </a:fld>
            <a:endParaRPr lang="nl-NL" altLang="nl-NL" b="0">
              <a:solidFill>
                <a:srgbClr val="840054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13C6196-A7D5-40E1-AA15-7798692D3E1F}" type="slidenum">
              <a:rPr lang="nl-NL" altLang="nl-NL">
                <a:solidFill>
                  <a:srgbClr val="840054"/>
                </a:solidFill>
              </a:rPr>
              <a:pPr/>
              <a:t>‹nr.›</a:t>
            </a:fld>
            <a:endParaRPr lang="nl-NL" altLang="nl-NL">
              <a:solidFill>
                <a:srgbClr val="84005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543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188200" y="884238"/>
            <a:ext cx="2236788" cy="5360987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77838" y="884238"/>
            <a:ext cx="6557962" cy="5360987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>
                <a:solidFill>
                  <a:srgbClr val="840054"/>
                </a:solidFill>
              </a:rPr>
              <a:t>Titel presentatie | Naam auteur</a:t>
            </a:r>
            <a:r>
              <a:rPr lang="nl-NL" altLang="nl-NL" b="0">
                <a:solidFill>
                  <a:srgbClr val="840054"/>
                </a:solidFill>
              </a:rPr>
              <a:t> | </a:t>
            </a:r>
            <a:fld id="{CE8FCF6A-B829-4C19-9C3B-6B0B9DB0F148}" type="datetime4">
              <a:rPr lang="nl-NL" altLang="nl-NL" b="0">
                <a:solidFill>
                  <a:srgbClr val="840054"/>
                </a:solidFill>
              </a:rPr>
              <a:pPr/>
              <a:t>15 november 2023</a:t>
            </a:fld>
            <a:endParaRPr lang="nl-NL" altLang="nl-NL" b="0">
              <a:solidFill>
                <a:srgbClr val="840054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570056B-8A06-4543-A00B-26A34237D709}" type="slidenum">
              <a:rPr lang="nl-NL" altLang="nl-NL">
                <a:solidFill>
                  <a:srgbClr val="840054"/>
                </a:solidFill>
              </a:rPr>
              <a:pPr/>
              <a:t>‹nr.›</a:t>
            </a:fld>
            <a:endParaRPr lang="nl-NL" altLang="nl-NL">
              <a:solidFill>
                <a:srgbClr val="84005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4708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kst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7838" y="884238"/>
            <a:ext cx="8942387" cy="43497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481013" y="1905000"/>
            <a:ext cx="4395787" cy="4340225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029200" y="1905000"/>
            <a:ext cx="4395788" cy="4340225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0"/>
          </p:nvPr>
        </p:nvSpPr>
        <p:spPr>
          <a:xfrm>
            <a:off x="523875" y="6588125"/>
            <a:ext cx="1039813" cy="136525"/>
          </a:xfrm>
        </p:spPr>
        <p:txBody>
          <a:bodyPr/>
          <a:lstStyle>
            <a:lvl1pPr>
              <a:defRPr/>
            </a:lvl1pPr>
          </a:lstStyle>
          <a:p>
            <a:r>
              <a:rPr lang="nl-NL" altLang="nl-NL">
                <a:solidFill>
                  <a:srgbClr val="840054"/>
                </a:solidFill>
              </a:rPr>
              <a:t>Titel presentatie | Naam auteur</a:t>
            </a:r>
            <a:r>
              <a:rPr lang="nl-NL" altLang="nl-NL" b="0">
                <a:solidFill>
                  <a:srgbClr val="840054"/>
                </a:solidFill>
              </a:rPr>
              <a:t> | </a:t>
            </a:r>
            <a:fld id="{4E6EBAB6-7B9B-444C-BF68-EDF965DEE97D}" type="datetime4">
              <a:rPr lang="nl-NL" altLang="nl-NL" b="0">
                <a:solidFill>
                  <a:srgbClr val="840054"/>
                </a:solidFill>
              </a:rPr>
              <a:pPr/>
              <a:t>15 november 2023</a:t>
            </a:fld>
            <a:endParaRPr lang="nl-NL" altLang="nl-NL" b="0">
              <a:solidFill>
                <a:srgbClr val="840054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>
          <a:xfrm>
            <a:off x="138113" y="6588125"/>
            <a:ext cx="209550" cy="136525"/>
          </a:xfrm>
        </p:spPr>
        <p:txBody>
          <a:bodyPr/>
          <a:lstStyle>
            <a:lvl1pPr>
              <a:defRPr/>
            </a:lvl1pPr>
          </a:lstStyle>
          <a:p>
            <a:fld id="{0EC951FC-B6D4-4397-9694-A32408A7568D}" type="slidenum">
              <a:rPr lang="nl-NL" altLang="nl-NL">
                <a:solidFill>
                  <a:srgbClr val="840054"/>
                </a:solidFill>
              </a:rPr>
              <a:pPr/>
              <a:t>‹nr.›</a:t>
            </a:fld>
            <a:endParaRPr lang="nl-NL" altLang="nl-NL">
              <a:solidFill>
                <a:srgbClr val="84005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419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el en 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7838" y="884238"/>
            <a:ext cx="8943975" cy="347662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grafiek 2"/>
          <p:cNvSpPr>
            <a:spLocks noGrp="1"/>
          </p:cNvSpPr>
          <p:nvPr>
            <p:ph type="chart" idx="1"/>
          </p:nvPr>
        </p:nvSpPr>
        <p:spPr>
          <a:xfrm>
            <a:off x="481013" y="1906588"/>
            <a:ext cx="8943975" cy="4433887"/>
          </a:xfrm>
        </p:spPr>
        <p:txBody>
          <a:bodyPr/>
          <a:lstStyle/>
          <a:p>
            <a:r>
              <a:rPr lang="nl-NL"/>
              <a:t>Klik op het pictogram als u een grafiek wilt toevoegen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>
          <a:xfrm>
            <a:off x="523875" y="6588125"/>
            <a:ext cx="6665913" cy="136525"/>
          </a:xfrm>
        </p:spPr>
        <p:txBody>
          <a:bodyPr/>
          <a:lstStyle>
            <a:lvl1pPr>
              <a:defRPr/>
            </a:lvl1pPr>
          </a:lstStyle>
          <a:p>
            <a:r>
              <a:rPr lang="nl-NL" altLang="nl-NL"/>
              <a:t>Titel presentatie | Naam auteur | 30 oktober 2015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>
          <a:xfrm>
            <a:off x="138113" y="6588125"/>
            <a:ext cx="209550" cy="136525"/>
          </a:xfrm>
        </p:spPr>
        <p:txBody>
          <a:bodyPr/>
          <a:lstStyle>
            <a:lvl1pPr>
              <a:defRPr/>
            </a:lvl1pPr>
          </a:lstStyle>
          <a:p>
            <a:fld id="{BB9AFACE-B5AB-4081-8C14-EF176BEE9CA0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48890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81" name="Group 61"/>
          <p:cNvGrpSpPr>
            <a:grpSpLocks/>
          </p:cNvGrpSpPr>
          <p:nvPr/>
        </p:nvGrpSpPr>
        <p:grpSpPr bwMode="auto">
          <a:xfrm>
            <a:off x="0" y="0"/>
            <a:ext cx="9906000" cy="6858000"/>
            <a:chOff x="0" y="0"/>
            <a:chExt cx="6240" cy="4320"/>
          </a:xfrm>
        </p:grpSpPr>
        <p:pic>
          <p:nvPicPr>
            <p:cNvPr id="5174" name="Picture 54" descr="mainpage_pink_screen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2" t="1895" r="143" b="609"/>
            <a:stretch>
              <a:fillRect/>
            </a:stretch>
          </p:blipFill>
          <p:spPr bwMode="auto">
            <a:xfrm>
              <a:off x="0" y="0"/>
              <a:ext cx="6240" cy="43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179" name="Picture 59" descr="Logo StAntonius_academie_RGB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-922" b="-111"/>
            <a:stretch>
              <a:fillRect/>
            </a:stretch>
          </p:blipFill>
          <p:spPr bwMode="auto">
            <a:xfrm>
              <a:off x="4489" y="3703"/>
              <a:ext cx="1751" cy="6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82600" y="2200275"/>
            <a:ext cx="8942388" cy="40934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altLang="en-US" noProof="0" dirty="0"/>
              <a:t>Klik om de stijl te bewerken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82600" y="2800350"/>
            <a:ext cx="8942388" cy="236988"/>
          </a:xfrm>
        </p:spPr>
        <p:txBody>
          <a:bodyPr>
            <a:sp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altLang="en-US" noProof="0" dirty="0"/>
              <a:t>Klik om de ondertitelstijl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04921246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7838" y="884238"/>
            <a:ext cx="8942387" cy="350865"/>
          </a:xfrm>
        </p:spPr>
        <p:txBody>
          <a:bodyPr/>
          <a:lstStyle>
            <a:lvl1pPr>
              <a:defRPr sz="2400"/>
            </a:lvl1pPr>
          </a:lstStyle>
          <a:p>
            <a:r>
              <a:rPr lang="nl-NL" dirty="0"/>
              <a:t>Klik om de stijl te bewerken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600" b="0"/>
            </a:lvl1pPr>
            <a:lvl2pPr>
              <a:defRPr sz="1600" b="0"/>
            </a:lvl2pPr>
            <a:lvl3pPr>
              <a:defRPr sz="1600" b="0"/>
            </a:lvl3pPr>
            <a:lvl4pPr>
              <a:defRPr sz="1600" b="0"/>
            </a:lvl4pPr>
            <a:lvl5pPr>
              <a:defRPr sz="1600" b="0"/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GB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en-US">
                <a:solidFill>
                  <a:srgbClr val="CF0072"/>
                </a:solidFill>
              </a:rPr>
              <a:t>Titel presentatie | Naam auteur</a:t>
            </a:r>
            <a:r>
              <a:rPr lang="nl-NL" altLang="en-US" b="0">
                <a:solidFill>
                  <a:srgbClr val="CF0072"/>
                </a:solidFill>
              </a:rPr>
              <a:t> | </a:t>
            </a:r>
            <a:fld id="{4EBD9B75-E4A3-4606-B76B-A1F2C901CE92}" type="datetime4">
              <a:rPr lang="nl-NL" altLang="en-US" b="0">
                <a:solidFill>
                  <a:srgbClr val="CF0072"/>
                </a:solidFill>
              </a:rPr>
              <a:pPr/>
              <a:t>15 november 2023</a:t>
            </a:fld>
            <a:endParaRPr lang="nl-NL" altLang="en-US" b="0">
              <a:solidFill>
                <a:srgbClr val="CF0072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BE36D7F-CBC4-4C36-8A11-E6C90D55F0A8}" type="slidenum">
              <a:rPr lang="nl-NL" altLang="en-US">
                <a:solidFill>
                  <a:srgbClr val="CF0072"/>
                </a:solidFill>
              </a:rPr>
              <a:pPr/>
              <a:t>‹nr.›</a:t>
            </a:fld>
            <a:endParaRPr lang="nl-NL" altLang="en-US">
              <a:solidFill>
                <a:srgbClr val="CF00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82072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en-US">
                <a:solidFill>
                  <a:srgbClr val="CF0072"/>
                </a:solidFill>
              </a:rPr>
              <a:t>Titel presentatie | Naam auteur</a:t>
            </a:r>
            <a:r>
              <a:rPr lang="nl-NL" altLang="en-US" b="0">
                <a:solidFill>
                  <a:srgbClr val="CF0072"/>
                </a:solidFill>
              </a:rPr>
              <a:t> | </a:t>
            </a:r>
            <a:fld id="{D2CE2CE2-1CB4-4AFC-B4F4-077CD8783F68}" type="datetime4">
              <a:rPr lang="nl-NL" altLang="en-US" b="0">
                <a:solidFill>
                  <a:srgbClr val="CF0072"/>
                </a:solidFill>
              </a:rPr>
              <a:pPr/>
              <a:t>15 november 2023</a:t>
            </a:fld>
            <a:endParaRPr lang="nl-NL" altLang="en-US" b="0">
              <a:solidFill>
                <a:srgbClr val="CF0072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2C6A6E-588D-489E-A78F-CF3111059DF7}" type="slidenum">
              <a:rPr lang="nl-NL" altLang="en-US">
                <a:solidFill>
                  <a:srgbClr val="CF0072"/>
                </a:solidFill>
              </a:rPr>
              <a:pPr/>
              <a:t>‹nr.›</a:t>
            </a:fld>
            <a:endParaRPr lang="nl-NL" altLang="en-US">
              <a:solidFill>
                <a:srgbClr val="CF00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44828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7838" y="884238"/>
            <a:ext cx="8942387" cy="350865"/>
          </a:xfrm>
        </p:spPr>
        <p:txBody>
          <a:bodyPr/>
          <a:lstStyle>
            <a:lvl1pPr>
              <a:defRPr sz="2400"/>
            </a:lvl1pPr>
          </a:lstStyle>
          <a:p>
            <a:r>
              <a:rPr lang="nl-NL" dirty="0"/>
              <a:t>Klik om de stijl te bewerken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81013" y="1906588"/>
            <a:ext cx="4395787" cy="4433887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GB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029200" y="1906588"/>
            <a:ext cx="4395788" cy="4433887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en-US">
                <a:solidFill>
                  <a:srgbClr val="CF0072"/>
                </a:solidFill>
              </a:rPr>
              <a:t>Titel presentatie | Naam auteur</a:t>
            </a:r>
            <a:r>
              <a:rPr lang="nl-NL" altLang="en-US" b="0">
                <a:solidFill>
                  <a:srgbClr val="CF0072"/>
                </a:solidFill>
              </a:rPr>
              <a:t> | </a:t>
            </a:r>
            <a:fld id="{1E72E48E-66BE-4D78-A423-B4FD28E7BDA4}" type="datetime4">
              <a:rPr lang="nl-NL" altLang="en-US" b="0">
                <a:solidFill>
                  <a:srgbClr val="CF0072"/>
                </a:solidFill>
              </a:rPr>
              <a:pPr/>
              <a:t>15 november 2023</a:t>
            </a:fld>
            <a:endParaRPr lang="nl-NL" altLang="en-US" b="0">
              <a:solidFill>
                <a:srgbClr val="CF0072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37F35F4-02B7-4A10-9B53-4A0E94AC382A}" type="slidenum">
              <a:rPr lang="nl-NL" altLang="en-US">
                <a:solidFill>
                  <a:srgbClr val="CF0072"/>
                </a:solidFill>
              </a:rPr>
              <a:pPr/>
              <a:t>‹nr.›</a:t>
            </a:fld>
            <a:endParaRPr lang="nl-NL" altLang="en-US">
              <a:solidFill>
                <a:srgbClr val="CF00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5260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/>
              <a:t>Titel presentatie | Naam auteur | 30 oktober 2015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151C33-7012-45D9-B1A6-A67B1E9C3E76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70949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7838" y="884238"/>
            <a:ext cx="8942387" cy="350865"/>
          </a:xfrm>
        </p:spPr>
        <p:txBody>
          <a:bodyPr/>
          <a:lstStyle>
            <a:lvl1pPr>
              <a:defRPr sz="2400"/>
            </a:lvl1pPr>
          </a:lstStyle>
          <a:p>
            <a:r>
              <a:rPr lang="nl-NL" dirty="0"/>
              <a:t>Klik om de stijl te bewerken</a:t>
            </a:r>
            <a:endParaRPr lang="en-GB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en-US">
                <a:solidFill>
                  <a:srgbClr val="CF0072"/>
                </a:solidFill>
              </a:rPr>
              <a:t>Titel presentatie | Naam auteur</a:t>
            </a:r>
            <a:r>
              <a:rPr lang="nl-NL" altLang="en-US" b="0">
                <a:solidFill>
                  <a:srgbClr val="CF0072"/>
                </a:solidFill>
              </a:rPr>
              <a:t> | </a:t>
            </a:r>
            <a:fld id="{49768DF0-2571-4F81-BEA9-FED7C0F70530}" type="datetime4">
              <a:rPr lang="nl-NL" altLang="en-US" b="0">
                <a:solidFill>
                  <a:srgbClr val="CF0072"/>
                </a:solidFill>
              </a:rPr>
              <a:pPr/>
              <a:t>15 november 2023</a:t>
            </a:fld>
            <a:endParaRPr lang="nl-NL" altLang="en-US" b="0">
              <a:solidFill>
                <a:srgbClr val="CF0072"/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FF06B46-95FD-4CB5-ABDD-F7DC48233B56}" type="slidenum">
              <a:rPr lang="nl-NL" altLang="en-US">
                <a:solidFill>
                  <a:srgbClr val="CF0072"/>
                </a:solidFill>
              </a:rPr>
              <a:pPr/>
              <a:t>‹nr.›</a:t>
            </a:fld>
            <a:endParaRPr lang="nl-NL" altLang="en-US">
              <a:solidFill>
                <a:srgbClr val="CF00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357094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en-US">
                <a:solidFill>
                  <a:srgbClr val="CF0072"/>
                </a:solidFill>
              </a:rPr>
              <a:t>Titel presentatie | Naam auteur</a:t>
            </a:r>
            <a:r>
              <a:rPr lang="nl-NL" altLang="en-US" b="0">
                <a:solidFill>
                  <a:srgbClr val="CF0072"/>
                </a:solidFill>
              </a:rPr>
              <a:t> | </a:t>
            </a:r>
            <a:fld id="{F725E572-3102-4DE9-9C8D-4D6D9AF24ECD}" type="datetime4">
              <a:rPr lang="nl-NL" altLang="en-US" b="0">
                <a:solidFill>
                  <a:srgbClr val="CF0072"/>
                </a:solidFill>
              </a:rPr>
              <a:pPr/>
              <a:t>15 november 2023</a:t>
            </a:fld>
            <a:endParaRPr lang="nl-NL" altLang="en-US" b="0">
              <a:solidFill>
                <a:srgbClr val="CF0072"/>
              </a:solidFill>
            </a:endParaRP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BC68E5A-8AE4-4BAF-A57B-D49830FF07B2}" type="slidenum">
              <a:rPr lang="nl-NL" altLang="en-US">
                <a:solidFill>
                  <a:srgbClr val="CF0072"/>
                </a:solidFill>
              </a:rPr>
              <a:pPr/>
              <a:t>‹nr.›</a:t>
            </a:fld>
            <a:endParaRPr lang="nl-NL" altLang="en-US">
              <a:solidFill>
                <a:srgbClr val="CF00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239889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GB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en-US">
                <a:solidFill>
                  <a:srgbClr val="CF0072"/>
                </a:solidFill>
              </a:rPr>
              <a:t>Titel presentatie | Naam auteur</a:t>
            </a:r>
            <a:r>
              <a:rPr lang="nl-NL" altLang="en-US" b="0">
                <a:solidFill>
                  <a:srgbClr val="CF0072"/>
                </a:solidFill>
              </a:rPr>
              <a:t> | </a:t>
            </a:r>
            <a:fld id="{07679664-0C91-4A58-A27A-216ED5D7BBF6}" type="datetime4">
              <a:rPr lang="nl-NL" altLang="en-US" b="0">
                <a:solidFill>
                  <a:srgbClr val="CF0072"/>
                </a:solidFill>
              </a:rPr>
              <a:pPr/>
              <a:t>15 november 2023</a:t>
            </a:fld>
            <a:endParaRPr lang="nl-NL" altLang="en-US" b="0">
              <a:solidFill>
                <a:srgbClr val="CF0072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DCE5D7-BEA9-4D12-B7E7-FB99CC870F33}" type="slidenum">
              <a:rPr lang="nl-NL" altLang="en-US">
                <a:solidFill>
                  <a:srgbClr val="CF0072"/>
                </a:solidFill>
              </a:rPr>
              <a:pPr/>
              <a:t>‹nr.›</a:t>
            </a:fld>
            <a:endParaRPr lang="nl-NL" altLang="en-US">
              <a:solidFill>
                <a:srgbClr val="CF00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6580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GB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en-US">
                <a:solidFill>
                  <a:srgbClr val="CF0072"/>
                </a:solidFill>
              </a:rPr>
              <a:t>Titel presentatie | Naam auteur</a:t>
            </a:r>
            <a:r>
              <a:rPr lang="nl-NL" altLang="en-US" b="0">
                <a:solidFill>
                  <a:srgbClr val="CF0072"/>
                </a:solidFill>
              </a:rPr>
              <a:t> | </a:t>
            </a:r>
            <a:fld id="{A801D305-1F5F-48E1-9B35-23161243B810}" type="datetime4">
              <a:rPr lang="nl-NL" altLang="en-US" b="0">
                <a:solidFill>
                  <a:srgbClr val="CF0072"/>
                </a:solidFill>
              </a:rPr>
              <a:pPr/>
              <a:t>15 november 2023</a:t>
            </a:fld>
            <a:endParaRPr lang="nl-NL" altLang="en-US" b="0">
              <a:solidFill>
                <a:srgbClr val="CF0072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F47B68D-6813-44D5-B299-300047281BE4}" type="slidenum">
              <a:rPr lang="nl-NL" altLang="en-US">
                <a:solidFill>
                  <a:srgbClr val="CF0072"/>
                </a:solidFill>
              </a:rPr>
              <a:pPr/>
              <a:t>‹nr.›</a:t>
            </a:fld>
            <a:endParaRPr lang="nl-NL" altLang="en-US">
              <a:solidFill>
                <a:srgbClr val="CF00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3444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7838" y="884238"/>
            <a:ext cx="8942387" cy="350865"/>
          </a:xfrm>
        </p:spPr>
        <p:txBody>
          <a:bodyPr/>
          <a:lstStyle>
            <a:lvl1pPr>
              <a:defRPr sz="2400"/>
            </a:lvl1pPr>
          </a:lstStyle>
          <a:p>
            <a:r>
              <a:rPr lang="nl-NL" dirty="0"/>
              <a:t>Klik om de stijl te bewerken</a:t>
            </a:r>
            <a:endParaRPr lang="en-GB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en-US">
                <a:solidFill>
                  <a:srgbClr val="CF0072"/>
                </a:solidFill>
              </a:rPr>
              <a:t>Titel presentatie | Naam auteur</a:t>
            </a:r>
            <a:r>
              <a:rPr lang="nl-NL" altLang="en-US" b="0">
                <a:solidFill>
                  <a:srgbClr val="CF0072"/>
                </a:solidFill>
              </a:rPr>
              <a:t> | </a:t>
            </a:r>
            <a:fld id="{5E174E29-E9D6-4E60-AE95-260C1A4499D8}" type="datetime4">
              <a:rPr lang="nl-NL" altLang="en-US" b="0">
                <a:solidFill>
                  <a:srgbClr val="CF0072"/>
                </a:solidFill>
              </a:rPr>
              <a:pPr/>
              <a:t>15 november 2023</a:t>
            </a:fld>
            <a:endParaRPr lang="nl-NL" altLang="en-US" b="0">
              <a:solidFill>
                <a:srgbClr val="CF0072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8F11C03-C919-402F-BB8D-C25025E8BDC1}" type="slidenum">
              <a:rPr lang="nl-NL" altLang="en-US">
                <a:solidFill>
                  <a:srgbClr val="CF0072"/>
                </a:solidFill>
              </a:rPr>
              <a:pPr/>
              <a:t>‹nr.›</a:t>
            </a:fld>
            <a:endParaRPr lang="nl-NL" altLang="en-US">
              <a:solidFill>
                <a:srgbClr val="CF00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836762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9074123" y="884238"/>
            <a:ext cx="350865" cy="5456237"/>
          </a:xfrm>
        </p:spPr>
        <p:txBody>
          <a:bodyPr vert="eaVert"/>
          <a:lstStyle>
            <a:lvl1pPr>
              <a:defRPr sz="2400"/>
            </a:lvl1pPr>
          </a:lstStyle>
          <a:p>
            <a:r>
              <a:rPr lang="nl-NL" dirty="0"/>
              <a:t>Klik om de stijl te bewerken</a:t>
            </a:r>
            <a:endParaRPr lang="en-GB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77838" y="884238"/>
            <a:ext cx="6557962" cy="5456237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en-US">
                <a:solidFill>
                  <a:srgbClr val="CF0072"/>
                </a:solidFill>
              </a:rPr>
              <a:t>Titel presentatie | Naam auteur</a:t>
            </a:r>
            <a:r>
              <a:rPr lang="nl-NL" altLang="en-US" b="0">
                <a:solidFill>
                  <a:srgbClr val="CF0072"/>
                </a:solidFill>
              </a:rPr>
              <a:t> | </a:t>
            </a:r>
            <a:fld id="{4089E64F-5EC1-4F52-8481-D7A1C11738FD}" type="datetime4">
              <a:rPr lang="nl-NL" altLang="en-US" b="0">
                <a:solidFill>
                  <a:srgbClr val="CF0072"/>
                </a:solidFill>
              </a:rPr>
              <a:pPr/>
              <a:t>15 november 2023</a:t>
            </a:fld>
            <a:endParaRPr lang="nl-NL" altLang="en-US" b="0">
              <a:solidFill>
                <a:srgbClr val="CF0072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955C554-1B30-4826-93C3-95FE1A916814}" type="slidenum">
              <a:rPr lang="nl-NL" altLang="en-US">
                <a:solidFill>
                  <a:srgbClr val="CF0072"/>
                </a:solidFill>
              </a:rPr>
              <a:pPr/>
              <a:t>‹nr.›</a:t>
            </a:fld>
            <a:endParaRPr lang="nl-NL" altLang="en-US">
              <a:solidFill>
                <a:srgbClr val="CF00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19697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kst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7838" y="884238"/>
            <a:ext cx="8942387" cy="350865"/>
          </a:xfrm>
        </p:spPr>
        <p:txBody>
          <a:bodyPr/>
          <a:lstStyle>
            <a:lvl1pPr>
              <a:defRPr sz="2400"/>
            </a:lvl1pPr>
          </a:lstStyle>
          <a:p>
            <a:r>
              <a:rPr lang="nl-NL" dirty="0"/>
              <a:t>Klik om de stijl te bewerken</a:t>
            </a:r>
            <a:endParaRPr lang="en-GB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481013" y="1906588"/>
            <a:ext cx="4395787" cy="4433887"/>
          </a:xfrm>
        </p:spPr>
        <p:txBody>
          <a:bodyPr/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GB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029200" y="1906588"/>
            <a:ext cx="4395788" cy="4433887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0"/>
          </p:nvPr>
        </p:nvSpPr>
        <p:spPr>
          <a:xfrm>
            <a:off x="523875" y="6588125"/>
            <a:ext cx="1039813" cy="136525"/>
          </a:xfrm>
        </p:spPr>
        <p:txBody>
          <a:bodyPr/>
          <a:lstStyle>
            <a:lvl1pPr>
              <a:defRPr/>
            </a:lvl1pPr>
          </a:lstStyle>
          <a:p>
            <a:r>
              <a:rPr lang="nl-NL" altLang="en-US">
                <a:solidFill>
                  <a:srgbClr val="CF0072"/>
                </a:solidFill>
              </a:rPr>
              <a:t>Titel presentatie | Naam auteur</a:t>
            </a:r>
            <a:r>
              <a:rPr lang="nl-NL" altLang="en-US" b="0">
                <a:solidFill>
                  <a:srgbClr val="CF0072"/>
                </a:solidFill>
              </a:rPr>
              <a:t> | </a:t>
            </a:r>
            <a:fld id="{26CE111A-40F4-4B96-AB29-FFAB08D217AC}" type="datetime4">
              <a:rPr lang="nl-NL" altLang="en-US" b="0">
                <a:solidFill>
                  <a:srgbClr val="CF0072"/>
                </a:solidFill>
              </a:rPr>
              <a:pPr/>
              <a:t>15 november 2023</a:t>
            </a:fld>
            <a:endParaRPr lang="nl-NL" altLang="en-US" b="0">
              <a:solidFill>
                <a:srgbClr val="CF0072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>
          <a:xfrm>
            <a:off x="138113" y="6588125"/>
            <a:ext cx="209550" cy="136525"/>
          </a:xfrm>
        </p:spPr>
        <p:txBody>
          <a:bodyPr/>
          <a:lstStyle>
            <a:lvl1pPr>
              <a:defRPr/>
            </a:lvl1pPr>
          </a:lstStyle>
          <a:p>
            <a:fld id="{8BFC7468-247F-4C65-8A45-5FCE22D419E9}" type="slidenum">
              <a:rPr lang="nl-NL" altLang="en-US">
                <a:solidFill>
                  <a:srgbClr val="CF0072"/>
                </a:solidFill>
              </a:rPr>
              <a:pPr/>
              <a:t>‹nr.›</a:t>
            </a:fld>
            <a:endParaRPr lang="nl-NL" altLang="en-US">
              <a:solidFill>
                <a:srgbClr val="CF00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815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81013" y="1906588"/>
            <a:ext cx="4395787" cy="44338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029200" y="1906588"/>
            <a:ext cx="4395788" cy="44338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/>
              <a:t>Titel presentatie | Naam auteur | 30 oktober 2015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D5C0735-BAD7-4097-BCD3-0DE3E6F521B3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92258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/>
              <a:t>Titel presentatie | Naam auteur | 30 oktober 2015</a:t>
            </a: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D344CCD-2489-4D36-8761-79248D248286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574563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/>
              <a:t>Titel presentatie | Naam auteur | 30 oktober 2015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7B4DB21-E914-4258-9EE8-659AC7BE5186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06758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/>
              <a:t>Titel presentatie | Naam auteur | 30 oktober 2015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41DAB1C-A5F8-44FD-91E0-981A2D2E6989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31326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/>
              <a:t>Titel presentatie | Naam auteur | 30 oktober 2015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07E5FA7-8578-4E97-ADCD-91BF96AFFE43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446619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/>
              <a:t>Titel presentatie | Naam auteur | 30 oktober 2015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18768FD-C9D4-42CD-B9E3-88FDD28CA93A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380329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image" Target="../media/image7.jpeg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77838" y="884238"/>
            <a:ext cx="8943975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nl-NL" altLang="nl-NL" dirty="0"/>
              <a:t>Klik om het opmaakprofiel te bewerken</a:t>
            </a: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81013" y="1906588"/>
            <a:ext cx="8943975" cy="4433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dirty="0"/>
              <a:t>Klik om de opmaakprofielen van de </a:t>
            </a:r>
            <a:r>
              <a:rPr lang="nl-NL" altLang="nl-NL" dirty="0" err="1"/>
              <a:t>modeltekst</a:t>
            </a:r>
            <a:r>
              <a:rPr lang="nl-NL" altLang="nl-NL" dirty="0"/>
              <a:t> te bewerken</a:t>
            </a:r>
          </a:p>
          <a:p>
            <a:pPr lvl="1"/>
            <a:r>
              <a:rPr lang="nl-NL" altLang="nl-NL" dirty="0"/>
              <a:t>Tweede niveau</a:t>
            </a:r>
          </a:p>
          <a:p>
            <a:pPr lvl="2"/>
            <a:r>
              <a:rPr lang="nl-NL" altLang="nl-NL" dirty="0"/>
              <a:t>derde niveau</a:t>
            </a:r>
          </a:p>
          <a:p>
            <a:pPr lvl="3"/>
            <a:r>
              <a:rPr lang="nl-NL" altLang="nl-NL" dirty="0"/>
              <a:t>vierde niveau</a:t>
            </a:r>
          </a:p>
          <a:p>
            <a:pPr lvl="4"/>
            <a:r>
              <a:rPr lang="nl-NL" altLang="nl-NL" dirty="0"/>
              <a:t>vijfde niveau</a:t>
            </a:r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23875" y="6588125"/>
            <a:ext cx="6665913" cy="13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900">
                <a:solidFill>
                  <a:schemeClr val="hlink"/>
                </a:solidFill>
              </a:defRPr>
            </a:lvl1pPr>
          </a:lstStyle>
          <a:p>
            <a:r>
              <a:rPr lang="nl-NL" altLang="nl-NL"/>
              <a:t>Titel presentatie | Naam auteur | 30 oktober 2015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38113" y="6588125"/>
            <a:ext cx="209550" cy="13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900">
                <a:solidFill>
                  <a:schemeClr val="hlink"/>
                </a:solidFill>
              </a:defRPr>
            </a:lvl1pPr>
          </a:lstStyle>
          <a:p>
            <a:fld id="{62163016-65B7-4DFE-A121-7F7757274935}" type="slidenum">
              <a:rPr lang="nl-NL" altLang="nl-NL"/>
              <a:pPr/>
              <a:t>‹nr.›</a:t>
            </a:fld>
            <a:endParaRPr lang="nl-NL" altLang="nl-NL"/>
          </a:p>
        </p:txBody>
      </p:sp>
      <p:sp>
        <p:nvSpPr>
          <p:cNvPr id="74759" name="Freeform 7"/>
          <p:cNvSpPr>
            <a:spLocks/>
          </p:cNvSpPr>
          <p:nvPr/>
        </p:nvSpPr>
        <p:spPr bwMode="auto">
          <a:xfrm>
            <a:off x="201613" y="255588"/>
            <a:ext cx="9502775" cy="320675"/>
          </a:xfrm>
          <a:custGeom>
            <a:avLst/>
            <a:gdLst>
              <a:gd name="T0" fmla="*/ 3232 w 3232"/>
              <a:gd name="T1" fmla="*/ 109 h 109"/>
              <a:gd name="T2" fmla="*/ 32 w 3232"/>
              <a:gd name="T3" fmla="*/ 109 h 109"/>
              <a:gd name="T4" fmla="*/ 0 w 3232"/>
              <a:gd name="T5" fmla="*/ 77 h 109"/>
              <a:gd name="T6" fmla="*/ 0 w 3232"/>
              <a:gd name="T7" fmla="*/ 32 h 109"/>
              <a:gd name="T8" fmla="*/ 32 w 3232"/>
              <a:gd name="T9" fmla="*/ 0 h 109"/>
              <a:gd name="T10" fmla="*/ 3200 w 3232"/>
              <a:gd name="T11" fmla="*/ 0 h 109"/>
              <a:gd name="T12" fmla="*/ 3232 w 3232"/>
              <a:gd name="T13" fmla="*/ 32 h 109"/>
              <a:gd name="T14" fmla="*/ 3232 w 3232"/>
              <a:gd name="T15" fmla="*/ 109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232" h="109">
                <a:moveTo>
                  <a:pt x="3232" y="109"/>
                </a:moveTo>
                <a:cubicBezTo>
                  <a:pt x="32" y="109"/>
                  <a:pt x="32" y="109"/>
                  <a:pt x="32" y="109"/>
                </a:cubicBezTo>
                <a:cubicBezTo>
                  <a:pt x="14" y="109"/>
                  <a:pt x="0" y="94"/>
                  <a:pt x="0" y="77"/>
                </a:cubicBezTo>
                <a:cubicBezTo>
                  <a:pt x="0" y="32"/>
                  <a:pt x="0" y="32"/>
                  <a:pt x="0" y="32"/>
                </a:cubicBezTo>
                <a:cubicBezTo>
                  <a:pt x="0" y="14"/>
                  <a:pt x="14" y="0"/>
                  <a:pt x="32" y="0"/>
                </a:cubicBezTo>
                <a:cubicBezTo>
                  <a:pt x="3200" y="0"/>
                  <a:pt x="3200" y="0"/>
                  <a:pt x="3200" y="0"/>
                </a:cubicBezTo>
                <a:cubicBezTo>
                  <a:pt x="3217" y="0"/>
                  <a:pt x="3232" y="14"/>
                  <a:pt x="3232" y="32"/>
                </a:cubicBezTo>
                <a:lnTo>
                  <a:pt x="3232" y="109"/>
                </a:lnTo>
                <a:close/>
              </a:path>
            </a:pathLst>
          </a:cu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nl-NL"/>
          </a:p>
        </p:txBody>
      </p:sp>
      <p:pic>
        <p:nvPicPr>
          <p:cNvPr id="9" name="Picture 54" descr="StAntonius_alg_engels-PMS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3360" y="6173788"/>
            <a:ext cx="1617663" cy="684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hlink"/>
          </a:solidFill>
          <a:latin typeface="Arial" charset="0"/>
        </a:defRPr>
      </a:lvl2pPr>
      <a:lvl3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hlink"/>
          </a:solidFill>
          <a:latin typeface="Arial" charset="0"/>
        </a:defRPr>
      </a:lvl3pPr>
      <a:lvl4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hlink"/>
          </a:solidFill>
          <a:latin typeface="Arial" charset="0"/>
        </a:defRPr>
      </a:lvl4pPr>
      <a:lvl5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hlink"/>
          </a:solidFill>
          <a:latin typeface="Arial" charset="0"/>
        </a:defRPr>
      </a:lvl5pPr>
      <a:lvl6pPr marL="457200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hlink"/>
          </a:solidFill>
          <a:latin typeface="Arial" charset="0"/>
        </a:defRPr>
      </a:lvl6pPr>
      <a:lvl7pPr marL="914400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hlink"/>
          </a:solidFill>
          <a:latin typeface="Arial" charset="0"/>
        </a:defRPr>
      </a:lvl7pPr>
      <a:lvl8pPr marL="1371600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hlink"/>
          </a:solidFill>
          <a:latin typeface="Arial" charset="0"/>
        </a:defRPr>
      </a:lvl8pPr>
      <a:lvl9pPr marL="1828800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hlink"/>
          </a:solidFill>
          <a:latin typeface="Arial" charset="0"/>
        </a:defRPr>
      </a:lvl9pPr>
    </p:titleStyle>
    <p:bodyStyle>
      <a:lvl1pPr algn="l" rtl="0" eaLnBrk="1" fontAlgn="base" hangingPunct="1">
        <a:lnSpc>
          <a:spcPct val="110000"/>
        </a:lnSpc>
        <a:spcBef>
          <a:spcPct val="0"/>
        </a:spcBef>
        <a:spcAft>
          <a:spcPct val="30000"/>
        </a:spcAft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265113" indent="-263525" algn="l" rtl="0" eaLnBrk="1" fontAlgn="base" hangingPunct="1">
        <a:lnSpc>
          <a:spcPts val="2100"/>
        </a:lnSpc>
        <a:spcBef>
          <a:spcPct val="0"/>
        </a:spcBef>
        <a:spcAft>
          <a:spcPct val="0"/>
        </a:spcAft>
        <a:buSzPct val="150000"/>
        <a:buChar char="•"/>
        <a:defRPr sz="1600">
          <a:solidFill>
            <a:schemeClr val="tx1"/>
          </a:solidFill>
          <a:latin typeface="+mn-lt"/>
        </a:defRPr>
      </a:lvl2pPr>
      <a:lvl3pPr marL="538163" indent="-271463" algn="l" rtl="0" eaLnBrk="1" fontAlgn="base" hangingPunct="1">
        <a:lnSpc>
          <a:spcPts val="2100"/>
        </a:lnSpc>
        <a:spcBef>
          <a:spcPct val="0"/>
        </a:spcBef>
        <a:spcAft>
          <a:spcPct val="0"/>
        </a:spcAft>
        <a:buFont typeface="Arial" charset="0"/>
        <a:buChar char="−"/>
        <a:defRPr sz="1600">
          <a:solidFill>
            <a:schemeClr val="tx1"/>
          </a:solidFill>
          <a:latin typeface="+mn-lt"/>
        </a:defRPr>
      </a:lvl3pPr>
      <a:lvl4pPr marL="811213" indent="-271463" algn="l" rtl="0" eaLnBrk="1" fontAlgn="base" hangingPunct="1">
        <a:lnSpc>
          <a:spcPts val="2100"/>
        </a:lnSpc>
        <a:spcBef>
          <a:spcPct val="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4pPr>
      <a:lvl5pPr marL="1076325" indent="-263525" algn="l" rtl="0" eaLnBrk="1" fontAlgn="base" hangingPunct="1">
        <a:lnSpc>
          <a:spcPts val="2100"/>
        </a:lnSpc>
        <a:spcBef>
          <a:spcPct val="0"/>
        </a:spcBef>
        <a:spcAft>
          <a:spcPct val="0"/>
        </a:spcAft>
        <a:buFont typeface="Arial" charset="0"/>
        <a:buChar char="·"/>
        <a:defRPr sz="1600">
          <a:solidFill>
            <a:schemeClr val="tx1"/>
          </a:solidFill>
          <a:latin typeface="+mn-lt"/>
        </a:defRPr>
      </a:lvl5pPr>
      <a:lvl6pPr marL="1533525" indent="-263525" algn="l" rtl="0" eaLnBrk="1" fontAlgn="base" hangingPunct="1">
        <a:lnSpc>
          <a:spcPts val="2100"/>
        </a:lnSpc>
        <a:spcBef>
          <a:spcPct val="0"/>
        </a:spcBef>
        <a:spcAft>
          <a:spcPct val="0"/>
        </a:spcAft>
        <a:buFont typeface="Arial" charset="0"/>
        <a:buChar char="·"/>
        <a:defRPr sz="1600">
          <a:solidFill>
            <a:schemeClr val="tx1"/>
          </a:solidFill>
          <a:latin typeface="+mn-lt"/>
        </a:defRPr>
      </a:lvl6pPr>
      <a:lvl7pPr marL="1990725" indent="-263525" algn="l" rtl="0" eaLnBrk="1" fontAlgn="base" hangingPunct="1">
        <a:lnSpc>
          <a:spcPts val="2100"/>
        </a:lnSpc>
        <a:spcBef>
          <a:spcPct val="0"/>
        </a:spcBef>
        <a:spcAft>
          <a:spcPct val="0"/>
        </a:spcAft>
        <a:buFont typeface="Arial" charset="0"/>
        <a:buChar char="·"/>
        <a:defRPr sz="1600">
          <a:solidFill>
            <a:schemeClr val="tx1"/>
          </a:solidFill>
          <a:latin typeface="+mn-lt"/>
        </a:defRPr>
      </a:lvl7pPr>
      <a:lvl8pPr marL="2447925" indent="-263525" algn="l" rtl="0" eaLnBrk="1" fontAlgn="base" hangingPunct="1">
        <a:lnSpc>
          <a:spcPts val="2100"/>
        </a:lnSpc>
        <a:spcBef>
          <a:spcPct val="0"/>
        </a:spcBef>
        <a:spcAft>
          <a:spcPct val="0"/>
        </a:spcAft>
        <a:buFont typeface="Arial" charset="0"/>
        <a:buChar char="·"/>
        <a:defRPr sz="1600">
          <a:solidFill>
            <a:schemeClr val="tx1"/>
          </a:solidFill>
          <a:latin typeface="+mn-lt"/>
        </a:defRPr>
      </a:lvl8pPr>
      <a:lvl9pPr marL="2905125" indent="-263525" algn="l" rtl="0" eaLnBrk="1" fontAlgn="base" hangingPunct="1">
        <a:lnSpc>
          <a:spcPts val="2100"/>
        </a:lnSpc>
        <a:spcBef>
          <a:spcPct val="0"/>
        </a:spcBef>
        <a:spcAft>
          <a:spcPct val="0"/>
        </a:spcAft>
        <a:buFont typeface="Arial" charset="0"/>
        <a:buChar char="·"/>
        <a:defRPr sz="16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77838" y="884238"/>
            <a:ext cx="8942387" cy="350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nl-NL" altLang="nl-NL" dirty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81013" y="1905000"/>
            <a:ext cx="8943975" cy="434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dirty="0"/>
              <a:t>Klik om de opmaakprofielen van de </a:t>
            </a:r>
            <a:r>
              <a:rPr lang="nl-NL" altLang="nl-NL" dirty="0" err="1"/>
              <a:t>modeltekst</a:t>
            </a:r>
            <a:r>
              <a:rPr lang="nl-NL" altLang="nl-NL" dirty="0"/>
              <a:t> te bewerken</a:t>
            </a:r>
          </a:p>
          <a:p>
            <a:pPr lvl="1"/>
            <a:r>
              <a:rPr lang="nl-NL" altLang="nl-NL" dirty="0"/>
              <a:t>Tweede niveau</a:t>
            </a:r>
          </a:p>
          <a:p>
            <a:pPr lvl="2"/>
            <a:r>
              <a:rPr lang="nl-NL" altLang="nl-NL" dirty="0"/>
              <a:t>derde niveau</a:t>
            </a:r>
          </a:p>
          <a:p>
            <a:pPr lvl="3"/>
            <a:r>
              <a:rPr lang="nl-NL" altLang="nl-NL" dirty="0"/>
              <a:t>vierde niveau</a:t>
            </a:r>
          </a:p>
          <a:p>
            <a:pPr lvl="4"/>
            <a:r>
              <a:rPr lang="nl-NL" altLang="nl-NL" dirty="0"/>
              <a:t>vijfde niveau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23875" y="6588125"/>
            <a:ext cx="1039813" cy="13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900" b="1">
                <a:solidFill>
                  <a:schemeClr val="hlink"/>
                </a:solidFill>
              </a:defRPr>
            </a:lvl1pPr>
          </a:lstStyle>
          <a:p>
            <a:r>
              <a:rPr lang="nl-NL" altLang="nl-NL">
                <a:solidFill>
                  <a:srgbClr val="840054"/>
                </a:solidFill>
              </a:rPr>
              <a:t>Titel presentatie | Naam auteur</a:t>
            </a:r>
            <a:r>
              <a:rPr lang="nl-NL" altLang="nl-NL" b="0">
                <a:solidFill>
                  <a:srgbClr val="840054"/>
                </a:solidFill>
              </a:rPr>
              <a:t> | </a:t>
            </a:r>
            <a:fld id="{8BED9239-F821-4C9B-B74B-2E1299CF4B56}" type="datetime4">
              <a:rPr lang="nl-NL" altLang="nl-NL" b="0" smtClean="0">
                <a:solidFill>
                  <a:srgbClr val="840054"/>
                </a:solidFill>
              </a:rPr>
              <a:pPr/>
              <a:t>15 november 2023</a:t>
            </a:fld>
            <a:endParaRPr lang="nl-NL" altLang="nl-NL" b="0">
              <a:solidFill>
                <a:srgbClr val="840054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38113" y="6588125"/>
            <a:ext cx="209550" cy="13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900">
                <a:solidFill>
                  <a:schemeClr val="hlink"/>
                </a:solidFill>
              </a:defRPr>
            </a:lvl1pPr>
          </a:lstStyle>
          <a:p>
            <a:fld id="{067939EC-464B-4303-B4B4-4F4F4BDB8AD5}" type="slidenum">
              <a:rPr lang="nl-NL" altLang="nl-NL" smtClean="0">
                <a:solidFill>
                  <a:srgbClr val="840054"/>
                </a:solidFill>
              </a:rPr>
              <a:pPr/>
              <a:t>‹nr.›</a:t>
            </a:fld>
            <a:endParaRPr lang="nl-NL" altLang="nl-NL">
              <a:solidFill>
                <a:srgbClr val="840054"/>
              </a:solidFill>
            </a:endParaRPr>
          </a:p>
        </p:txBody>
      </p:sp>
      <p:sp>
        <p:nvSpPr>
          <p:cNvPr id="1034" name="Freeform 10"/>
          <p:cNvSpPr>
            <a:spLocks/>
          </p:cNvSpPr>
          <p:nvPr/>
        </p:nvSpPr>
        <p:spPr bwMode="auto">
          <a:xfrm>
            <a:off x="201613" y="255588"/>
            <a:ext cx="9502775" cy="320675"/>
          </a:xfrm>
          <a:custGeom>
            <a:avLst/>
            <a:gdLst>
              <a:gd name="T0" fmla="*/ 3232 w 3232"/>
              <a:gd name="T1" fmla="*/ 109 h 109"/>
              <a:gd name="T2" fmla="*/ 32 w 3232"/>
              <a:gd name="T3" fmla="*/ 109 h 109"/>
              <a:gd name="T4" fmla="*/ 0 w 3232"/>
              <a:gd name="T5" fmla="*/ 77 h 109"/>
              <a:gd name="T6" fmla="*/ 0 w 3232"/>
              <a:gd name="T7" fmla="*/ 32 h 109"/>
              <a:gd name="T8" fmla="*/ 32 w 3232"/>
              <a:gd name="T9" fmla="*/ 0 h 109"/>
              <a:gd name="T10" fmla="*/ 3200 w 3232"/>
              <a:gd name="T11" fmla="*/ 0 h 109"/>
              <a:gd name="T12" fmla="*/ 3232 w 3232"/>
              <a:gd name="T13" fmla="*/ 32 h 109"/>
              <a:gd name="T14" fmla="*/ 3232 w 3232"/>
              <a:gd name="T15" fmla="*/ 109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232" h="109">
                <a:moveTo>
                  <a:pt x="3232" y="109"/>
                </a:moveTo>
                <a:cubicBezTo>
                  <a:pt x="32" y="109"/>
                  <a:pt x="32" y="109"/>
                  <a:pt x="32" y="109"/>
                </a:cubicBezTo>
                <a:cubicBezTo>
                  <a:pt x="14" y="109"/>
                  <a:pt x="0" y="94"/>
                  <a:pt x="0" y="77"/>
                </a:cubicBezTo>
                <a:cubicBezTo>
                  <a:pt x="0" y="32"/>
                  <a:pt x="0" y="32"/>
                  <a:pt x="0" y="32"/>
                </a:cubicBezTo>
                <a:cubicBezTo>
                  <a:pt x="0" y="14"/>
                  <a:pt x="14" y="0"/>
                  <a:pt x="32" y="0"/>
                </a:cubicBezTo>
                <a:cubicBezTo>
                  <a:pt x="3200" y="0"/>
                  <a:pt x="3200" y="0"/>
                  <a:pt x="3200" y="0"/>
                </a:cubicBezTo>
                <a:cubicBezTo>
                  <a:pt x="3217" y="0"/>
                  <a:pt x="3232" y="14"/>
                  <a:pt x="3232" y="32"/>
                </a:cubicBezTo>
                <a:lnTo>
                  <a:pt x="3232" y="109"/>
                </a:lnTo>
                <a:close/>
              </a:path>
            </a:pathLst>
          </a:cu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nl-NL">
              <a:solidFill>
                <a:srgbClr val="656667"/>
              </a:solidFill>
            </a:endParaRPr>
          </a:p>
        </p:txBody>
      </p:sp>
      <p:pic>
        <p:nvPicPr>
          <p:cNvPr id="1078" name="Picture 54" descr="StAntonius_alg_engels-PMS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8325" y="6173788"/>
            <a:ext cx="1617663" cy="684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0792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3000" b="1">
          <a:solidFill>
            <a:schemeClr val="hlink"/>
          </a:solidFill>
          <a:latin typeface="Arial" charset="0"/>
        </a:defRPr>
      </a:lvl2pPr>
      <a:lvl3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3000" b="1">
          <a:solidFill>
            <a:schemeClr val="hlink"/>
          </a:solidFill>
          <a:latin typeface="Arial" charset="0"/>
        </a:defRPr>
      </a:lvl3pPr>
      <a:lvl4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3000" b="1">
          <a:solidFill>
            <a:schemeClr val="hlink"/>
          </a:solidFill>
          <a:latin typeface="Arial" charset="0"/>
        </a:defRPr>
      </a:lvl4pPr>
      <a:lvl5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3000" b="1">
          <a:solidFill>
            <a:schemeClr val="hlink"/>
          </a:solidFill>
          <a:latin typeface="Arial" charset="0"/>
        </a:defRPr>
      </a:lvl5pPr>
      <a:lvl6pPr marL="457200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3000" b="1">
          <a:solidFill>
            <a:schemeClr val="hlink"/>
          </a:solidFill>
          <a:latin typeface="Arial" charset="0"/>
        </a:defRPr>
      </a:lvl6pPr>
      <a:lvl7pPr marL="914400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3000" b="1">
          <a:solidFill>
            <a:schemeClr val="hlink"/>
          </a:solidFill>
          <a:latin typeface="Arial" charset="0"/>
        </a:defRPr>
      </a:lvl7pPr>
      <a:lvl8pPr marL="1371600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3000" b="1">
          <a:solidFill>
            <a:schemeClr val="hlink"/>
          </a:solidFill>
          <a:latin typeface="Arial" charset="0"/>
        </a:defRPr>
      </a:lvl8pPr>
      <a:lvl9pPr marL="1828800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3000" b="1">
          <a:solidFill>
            <a:schemeClr val="hlink"/>
          </a:solidFill>
          <a:latin typeface="Arial" charset="0"/>
        </a:defRPr>
      </a:lvl9pPr>
    </p:titleStyle>
    <p:bodyStyle>
      <a:lvl1pPr algn="l" rtl="0" eaLnBrk="1" fontAlgn="base" hangingPunct="1">
        <a:lnSpc>
          <a:spcPct val="110000"/>
        </a:lnSpc>
        <a:spcBef>
          <a:spcPct val="0"/>
        </a:spcBef>
        <a:spcAft>
          <a:spcPct val="30000"/>
        </a:spcAft>
        <a:defRPr sz="1600" b="0">
          <a:solidFill>
            <a:schemeClr val="tx1"/>
          </a:solidFill>
          <a:latin typeface="+mn-lt"/>
          <a:ea typeface="+mn-ea"/>
          <a:cs typeface="+mn-cs"/>
        </a:defRPr>
      </a:lvl1pPr>
      <a:lvl2pPr marL="265113" indent="-263525" algn="l" rtl="0" eaLnBrk="1" fontAlgn="base" hangingPunct="1">
        <a:lnSpc>
          <a:spcPts val="2100"/>
        </a:lnSpc>
        <a:spcBef>
          <a:spcPct val="0"/>
        </a:spcBef>
        <a:spcAft>
          <a:spcPct val="0"/>
        </a:spcAft>
        <a:buSzPct val="150000"/>
        <a:buFont typeface="Arial" panose="020B0604020202020204" pitchFamily="34" charset="0"/>
        <a:buChar char="•"/>
        <a:defRPr sz="1600">
          <a:solidFill>
            <a:schemeClr val="tx1"/>
          </a:solidFill>
          <a:latin typeface="+mn-lt"/>
        </a:defRPr>
      </a:lvl2pPr>
      <a:lvl3pPr marL="538163" indent="-271463" algn="l" rtl="0" eaLnBrk="1" fontAlgn="base" hangingPunct="1">
        <a:lnSpc>
          <a:spcPts val="2100"/>
        </a:lnSpc>
        <a:spcBef>
          <a:spcPct val="0"/>
        </a:spcBef>
        <a:spcAft>
          <a:spcPct val="0"/>
        </a:spcAft>
        <a:buFont typeface="Arial" panose="020B0604020202020204" pitchFamily="34" charset="0"/>
        <a:buChar char="-"/>
        <a:defRPr sz="1600">
          <a:solidFill>
            <a:schemeClr val="tx1"/>
          </a:solidFill>
          <a:latin typeface="+mn-lt"/>
        </a:defRPr>
      </a:lvl3pPr>
      <a:lvl4pPr marL="811213" indent="-271463" algn="l" rtl="0" eaLnBrk="1" fontAlgn="base" hangingPunct="1">
        <a:lnSpc>
          <a:spcPts val="2100"/>
        </a:lnSpc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1600">
          <a:solidFill>
            <a:schemeClr val="tx1"/>
          </a:solidFill>
          <a:latin typeface="+mn-lt"/>
        </a:defRPr>
      </a:lvl4pPr>
      <a:lvl5pPr marL="1076325" indent="-263525" algn="l" rtl="0" eaLnBrk="1" fontAlgn="base" hangingPunct="1">
        <a:lnSpc>
          <a:spcPts val="2100"/>
        </a:lnSpc>
        <a:spcBef>
          <a:spcPct val="0"/>
        </a:spcBef>
        <a:spcAft>
          <a:spcPct val="0"/>
        </a:spcAft>
        <a:buFont typeface="Arial" charset="0"/>
        <a:buChar char="·"/>
        <a:defRPr sz="1600">
          <a:solidFill>
            <a:schemeClr val="tx1"/>
          </a:solidFill>
          <a:latin typeface="+mn-lt"/>
        </a:defRPr>
      </a:lvl5pPr>
      <a:lvl6pPr marL="1533525" indent="-263525" algn="l" rtl="0" eaLnBrk="1" fontAlgn="base" hangingPunct="1">
        <a:lnSpc>
          <a:spcPts val="2100"/>
        </a:lnSpc>
        <a:spcBef>
          <a:spcPct val="0"/>
        </a:spcBef>
        <a:spcAft>
          <a:spcPct val="0"/>
        </a:spcAft>
        <a:buFont typeface="Arial" charset="0"/>
        <a:buChar char="·"/>
        <a:defRPr>
          <a:solidFill>
            <a:schemeClr val="tx1"/>
          </a:solidFill>
          <a:latin typeface="+mn-lt"/>
        </a:defRPr>
      </a:lvl6pPr>
      <a:lvl7pPr marL="1990725" indent="-263525" algn="l" rtl="0" eaLnBrk="1" fontAlgn="base" hangingPunct="1">
        <a:lnSpc>
          <a:spcPts val="2100"/>
        </a:lnSpc>
        <a:spcBef>
          <a:spcPct val="0"/>
        </a:spcBef>
        <a:spcAft>
          <a:spcPct val="0"/>
        </a:spcAft>
        <a:buFont typeface="Arial" charset="0"/>
        <a:buChar char="·"/>
        <a:defRPr>
          <a:solidFill>
            <a:schemeClr val="tx1"/>
          </a:solidFill>
          <a:latin typeface="+mn-lt"/>
        </a:defRPr>
      </a:lvl7pPr>
      <a:lvl8pPr marL="2447925" indent="-263525" algn="l" rtl="0" eaLnBrk="1" fontAlgn="base" hangingPunct="1">
        <a:lnSpc>
          <a:spcPts val="2100"/>
        </a:lnSpc>
        <a:spcBef>
          <a:spcPct val="0"/>
        </a:spcBef>
        <a:spcAft>
          <a:spcPct val="0"/>
        </a:spcAft>
        <a:buFont typeface="Arial" charset="0"/>
        <a:buChar char="·"/>
        <a:defRPr>
          <a:solidFill>
            <a:schemeClr val="tx1"/>
          </a:solidFill>
          <a:latin typeface="+mn-lt"/>
        </a:defRPr>
      </a:lvl8pPr>
      <a:lvl9pPr marL="2905125" indent="-263525" algn="l" rtl="0" eaLnBrk="1" fontAlgn="base" hangingPunct="1">
        <a:lnSpc>
          <a:spcPts val="2100"/>
        </a:lnSpc>
        <a:spcBef>
          <a:spcPct val="0"/>
        </a:spcBef>
        <a:spcAft>
          <a:spcPct val="0"/>
        </a:spcAft>
        <a:buFont typeface="Arial" charset="0"/>
        <a:buChar char="·"/>
        <a:defRPr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4" name="Picture 50" descr="Logo StAntonius_academie_RGB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873" b="2350"/>
          <a:stretch>
            <a:fillRect/>
          </a:stretch>
        </p:blipFill>
        <p:spPr bwMode="auto">
          <a:xfrm>
            <a:off x="8143875" y="6264275"/>
            <a:ext cx="1604963" cy="54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77838" y="884238"/>
            <a:ext cx="8942387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nl-NL" altLang="en-US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81013" y="1906588"/>
            <a:ext cx="8943975" cy="4433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dirty="0"/>
              <a:t>Klik om de opmaakprofielen van de </a:t>
            </a:r>
            <a:r>
              <a:rPr lang="nl-NL" altLang="nl-NL" dirty="0" err="1"/>
              <a:t>modeltekst</a:t>
            </a:r>
            <a:r>
              <a:rPr lang="nl-NL" altLang="nl-NL" dirty="0"/>
              <a:t> te bewerken</a:t>
            </a:r>
          </a:p>
          <a:p>
            <a:pPr lvl="1"/>
            <a:r>
              <a:rPr lang="nl-NL" altLang="nl-NL" dirty="0"/>
              <a:t>Tweede niveau</a:t>
            </a:r>
          </a:p>
          <a:p>
            <a:pPr lvl="2"/>
            <a:r>
              <a:rPr lang="nl-NL" altLang="nl-NL" dirty="0"/>
              <a:t>derde niveau</a:t>
            </a:r>
          </a:p>
          <a:p>
            <a:pPr lvl="3"/>
            <a:r>
              <a:rPr lang="nl-NL" altLang="nl-NL" dirty="0"/>
              <a:t>vierde niveau</a:t>
            </a:r>
          </a:p>
          <a:p>
            <a:pPr lvl="4"/>
            <a:r>
              <a:rPr lang="nl-NL" altLang="nl-NL" dirty="0"/>
              <a:t>vijfde niveau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23875" y="6588125"/>
            <a:ext cx="1039813" cy="13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900" b="1">
                <a:solidFill>
                  <a:schemeClr val="hlink"/>
                </a:solidFill>
              </a:defRPr>
            </a:lvl1pPr>
          </a:lstStyle>
          <a:p>
            <a:r>
              <a:rPr lang="nl-NL" altLang="en-US">
                <a:solidFill>
                  <a:srgbClr val="CF0072"/>
                </a:solidFill>
              </a:rPr>
              <a:t>Titel presentatie | Naam auteur</a:t>
            </a:r>
            <a:r>
              <a:rPr lang="nl-NL" altLang="en-US" b="0">
                <a:solidFill>
                  <a:srgbClr val="CF0072"/>
                </a:solidFill>
              </a:rPr>
              <a:t> | </a:t>
            </a:r>
            <a:fld id="{DFCFEB90-F7B9-4A9D-9948-3ECCEA6519CE}" type="datetime4">
              <a:rPr lang="nl-NL" altLang="en-US" b="0" smtClean="0">
                <a:solidFill>
                  <a:srgbClr val="CF0072"/>
                </a:solidFill>
              </a:rPr>
              <a:pPr/>
              <a:t>15 november 2023</a:t>
            </a:fld>
            <a:endParaRPr lang="nl-NL" altLang="en-US" b="0">
              <a:solidFill>
                <a:srgbClr val="CF0072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38113" y="6588125"/>
            <a:ext cx="209550" cy="13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900">
                <a:solidFill>
                  <a:schemeClr val="hlink"/>
                </a:solidFill>
              </a:defRPr>
            </a:lvl1pPr>
          </a:lstStyle>
          <a:p>
            <a:fld id="{F91D7471-F6EE-4B77-9DB5-B05CB1F441F5}" type="slidenum">
              <a:rPr lang="nl-NL" altLang="en-US" smtClean="0">
                <a:solidFill>
                  <a:srgbClr val="CF0072"/>
                </a:solidFill>
              </a:rPr>
              <a:pPr/>
              <a:t>‹nr.›</a:t>
            </a:fld>
            <a:endParaRPr lang="nl-NL" altLang="en-US">
              <a:solidFill>
                <a:srgbClr val="CF0072"/>
              </a:solidFill>
            </a:endParaRPr>
          </a:p>
        </p:txBody>
      </p:sp>
      <p:sp>
        <p:nvSpPr>
          <p:cNvPr id="1034" name="Freeform 10"/>
          <p:cNvSpPr>
            <a:spLocks/>
          </p:cNvSpPr>
          <p:nvPr/>
        </p:nvSpPr>
        <p:spPr bwMode="auto">
          <a:xfrm>
            <a:off x="201613" y="255588"/>
            <a:ext cx="9502775" cy="320675"/>
          </a:xfrm>
          <a:custGeom>
            <a:avLst/>
            <a:gdLst>
              <a:gd name="T0" fmla="*/ 3232 w 3232"/>
              <a:gd name="T1" fmla="*/ 109 h 109"/>
              <a:gd name="T2" fmla="*/ 32 w 3232"/>
              <a:gd name="T3" fmla="*/ 109 h 109"/>
              <a:gd name="T4" fmla="*/ 0 w 3232"/>
              <a:gd name="T5" fmla="*/ 77 h 109"/>
              <a:gd name="T6" fmla="*/ 0 w 3232"/>
              <a:gd name="T7" fmla="*/ 32 h 109"/>
              <a:gd name="T8" fmla="*/ 32 w 3232"/>
              <a:gd name="T9" fmla="*/ 0 h 109"/>
              <a:gd name="T10" fmla="*/ 3200 w 3232"/>
              <a:gd name="T11" fmla="*/ 0 h 109"/>
              <a:gd name="T12" fmla="*/ 3232 w 3232"/>
              <a:gd name="T13" fmla="*/ 32 h 109"/>
              <a:gd name="T14" fmla="*/ 3232 w 3232"/>
              <a:gd name="T15" fmla="*/ 109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232" h="109">
                <a:moveTo>
                  <a:pt x="3232" y="109"/>
                </a:moveTo>
                <a:cubicBezTo>
                  <a:pt x="32" y="109"/>
                  <a:pt x="32" y="109"/>
                  <a:pt x="32" y="109"/>
                </a:cubicBezTo>
                <a:cubicBezTo>
                  <a:pt x="14" y="109"/>
                  <a:pt x="0" y="94"/>
                  <a:pt x="0" y="77"/>
                </a:cubicBezTo>
                <a:cubicBezTo>
                  <a:pt x="0" y="32"/>
                  <a:pt x="0" y="32"/>
                  <a:pt x="0" y="32"/>
                </a:cubicBezTo>
                <a:cubicBezTo>
                  <a:pt x="0" y="14"/>
                  <a:pt x="14" y="0"/>
                  <a:pt x="32" y="0"/>
                </a:cubicBezTo>
                <a:cubicBezTo>
                  <a:pt x="3200" y="0"/>
                  <a:pt x="3200" y="0"/>
                  <a:pt x="3200" y="0"/>
                </a:cubicBezTo>
                <a:cubicBezTo>
                  <a:pt x="3217" y="0"/>
                  <a:pt x="3232" y="14"/>
                  <a:pt x="3232" y="32"/>
                </a:cubicBezTo>
                <a:lnTo>
                  <a:pt x="3232" y="109"/>
                </a:lnTo>
                <a:close/>
              </a:path>
            </a:pathLst>
          </a:cu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>
              <a:solidFill>
                <a:srgbClr val="65666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628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hf hdr="0" ftr="0" dt="0"/>
  <p:txStyles>
    <p:titleStyle>
      <a:lvl1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30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3000" b="1">
          <a:solidFill>
            <a:schemeClr val="hlink"/>
          </a:solidFill>
          <a:latin typeface="Arial" charset="0"/>
        </a:defRPr>
      </a:lvl2pPr>
      <a:lvl3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3000" b="1">
          <a:solidFill>
            <a:schemeClr val="hlink"/>
          </a:solidFill>
          <a:latin typeface="Arial" charset="0"/>
        </a:defRPr>
      </a:lvl3pPr>
      <a:lvl4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3000" b="1">
          <a:solidFill>
            <a:schemeClr val="hlink"/>
          </a:solidFill>
          <a:latin typeface="Arial" charset="0"/>
        </a:defRPr>
      </a:lvl4pPr>
      <a:lvl5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3000" b="1">
          <a:solidFill>
            <a:schemeClr val="hlink"/>
          </a:solidFill>
          <a:latin typeface="Arial" charset="0"/>
        </a:defRPr>
      </a:lvl5pPr>
      <a:lvl6pPr marL="457200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3000" b="1">
          <a:solidFill>
            <a:schemeClr val="hlink"/>
          </a:solidFill>
          <a:latin typeface="Arial" charset="0"/>
        </a:defRPr>
      </a:lvl6pPr>
      <a:lvl7pPr marL="914400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3000" b="1">
          <a:solidFill>
            <a:schemeClr val="hlink"/>
          </a:solidFill>
          <a:latin typeface="Arial" charset="0"/>
        </a:defRPr>
      </a:lvl7pPr>
      <a:lvl8pPr marL="1371600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3000" b="1">
          <a:solidFill>
            <a:schemeClr val="hlink"/>
          </a:solidFill>
          <a:latin typeface="Arial" charset="0"/>
        </a:defRPr>
      </a:lvl8pPr>
      <a:lvl9pPr marL="1828800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3000" b="1">
          <a:solidFill>
            <a:schemeClr val="hlink"/>
          </a:solidFill>
          <a:latin typeface="Arial" charset="0"/>
        </a:defRPr>
      </a:lvl9pPr>
    </p:titleStyle>
    <p:bodyStyle>
      <a:lvl1pPr algn="l" rtl="0" eaLnBrk="1" fontAlgn="base" hangingPunct="1">
        <a:lnSpc>
          <a:spcPct val="110000"/>
        </a:lnSpc>
        <a:spcBef>
          <a:spcPct val="0"/>
        </a:spcBef>
        <a:spcAft>
          <a:spcPct val="30000"/>
        </a:spcAft>
        <a:defRPr sz="1600" b="0">
          <a:solidFill>
            <a:schemeClr val="tx1"/>
          </a:solidFill>
          <a:latin typeface="+mn-lt"/>
          <a:ea typeface="+mn-ea"/>
          <a:cs typeface="+mn-cs"/>
        </a:defRPr>
      </a:lvl1pPr>
      <a:lvl2pPr marL="265113" indent="-263525" algn="l" rtl="0" eaLnBrk="1" fontAlgn="base" hangingPunct="1">
        <a:lnSpc>
          <a:spcPts val="2100"/>
        </a:lnSpc>
        <a:spcBef>
          <a:spcPct val="0"/>
        </a:spcBef>
        <a:spcAft>
          <a:spcPct val="0"/>
        </a:spcAft>
        <a:buSzPct val="150000"/>
        <a:buFont typeface="Arial" panose="020B0604020202020204" pitchFamily="34" charset="0"/>
        <a:buChar char="•"/>
        <a:defRPr sz="1600" b="0">
          <a:solidFill>
            <a:schemeClr val="tx1"/>
          </a:solidFill>
          <a:latin typeface="+mn-lt"/>
        </a:defRPr>
      </a:lvl2pPr>
      <a:lvl3pPr marL="538163" indent="-271463" algn="l" rtl="0" eaLnBrk="1" fontAlgn="base" hangingPunct="1">
        <a:lnSpc>
          <a:spcPts val="2100"/>
        </a:lnSpc>
        <a:spcBef>
          <a:spcPct val="0"/>
        </a:spcBef>
        <a:spcAft>
          <a:spcPct val="0"/>
        </a:spcAft>
        <a:buFont typeface="Arial" panose="020B0604020202020204" pitchFamily="34" charset="0"/>
        <a:buChar char="-"/>
        <a:defRPr sz="1600" b="0">
          <a:solidFill>
            <a:schemeClr val="tx1"/>
          </a:solidFill>
          <a:latin typeface="+mn-lt"/>
        </a:defRPr>
      </a:lvl3pPr>
      <a:lvl4pPr marL="811213" indent="-271463" algn="l" rtl="0" eaLnBrk="1" fontAlgn="base" hangingPunct="1">
        <a:lnSpc>
          <a:spcPts val="2100"/>
        </a:lnSpc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1600" b="0">
          <a:solidFill>
            <a:schemeClr val="tx1"/>
          </a:solidFill>
          <a:latin typeface="+mn-lt"/>
        </a:defRPr>
      </a:lvl4pPr>
      <a:lvl5pPr marL="1076325" indent="-263525" algn="l" rtl="0" eaLnBrk="1" fontAlgn="base" hangingPunct="1">
        <a:lnSpc>
          <a:spcPts val="2100"/>
        </a:lnSpc>
        <a:spcBef>
          <a:spcPct val="0"/>
        </a:spcBef>
        <a:spcAft>
          <a:spcPct val="0"/>
        </a:spcAft>
        <a:buFont typeface="Arial" charset="0"/>
        <a:buChar char="·"/>
        <a:defRPr sz="1600" b="0">
          <a:solidFill>
            <a:schemeClr val="tx1"/>
          </a:solidFill>
          <a:latin typeface="+mn-lt"/>
        </a:defRPr>
      </a:lvl5pPr>
      <a:lvl6pPr marL="1533525" indent="-263525" algn="l" rtl="0" eaLnBrk="1" fontAlgn="base" hangingPunct="1">
        <a:lnSpc>
          <a:spcPts val="2100"/>
        </a:lnSpc>
        <a:spcBef>
          <a:spcPct val="0"/>
        </a:spcBef>
        <a:spcAft>
          <a:spcPct val="0"/>
        </a:spcAft>
        <a:buFont typeface="Arial" charset="0"/>
        <a:buChar char="·"/>
        <a:defRPr>
          <a:solidFill>
            <a:schemeClr val="tx1"/>
          </a:solidFill>
          <a:latin typeface="+mn-lt"/>
        </a:defRPr>
      </a:lvl6pPr>
      <a:lvl7pPr marL="1990725" indent="-263525" algn="l" rtl="0" eaLnBrk="1" fontAlgn="base" hangingPunct="1">
        <a:lnSpc>
          <a:spcPts val="2100"/>
        </a:lnSpc>
        <a:spcBef>
          <a:spcPct val="0"/>
        </a:spcBef>
        <a:spcAft>
          <a:spcPct val="0"/>
        </a:spcAft>
        <a:buFont typeface="Arial" charset="0"/>
        <a:buChar char="·"/>
        <a:defRPr>
          <a:solidFill>
            <a:schemeClr val="tx1"/>
          </a:solidFill>
          <a:latin typeface="+mn-lt"/>
        </a:defRPr>
      </a:lvl7pPr>
      <a:lvl8pPr marL="2447925" indent="-263525" algn="l" rtl="0" eaLnBrk="1" fontAlgn="base" hangingPunct="1">
        <a:lnSpc>
          <a:spcPts val="2100"/>
        </a:lnSpc>
        <a:spcBef>
          <a:spcPct val="0"/>
        </a:spcBef>
        <a:spcAft>
          <a:spcPct val="0"/>
        </a:spcAft>
        <a:buFont typeface="Arial" charset="0"/>
        <a:buChar char="·"/>
        <a:defRPr>
          <a:solidFill>
            <a:schemeClr val="tx1"/>
          </a:solidFill>
          <a:latin typeface="+mn-lt"/>
        </a:defRPr>
      </a:lvl8pPr>
      <a:lvl9pPr marL="2905125" indent="-263525" algn="l" rtl="0" eaLnBrk="1" fontAlgn="base" hangingPunct="1">
        <a:lnSpc>
          <a:spcPts val="2100"/>
        </a:lnSpc>
        <a:spcBef>
          <a:spcPct val="0"/>
        </a:spcBef>
        <a:spcAft>
          <a:spcPct val="0"/>
        </a:spcAft>
        <a:buFont typeface="Arial" charset="0"/>
        <a:buChar char="·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s://youtu.be/QspT7k0OxG8" TargetMode="External"/><Relationship Id="rId1" Type="http://schemas.openxmlformats.org/officeDocument/2006/relationships/slideLayout" Target="../slideLayouts/slideLayout2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ctrTitle"/>
          </p:nvPr>
        </p:nvSpPr>
        <p:spPr>
          <a:xfrm>
            <a:off x="482600" y="2200275"/>
            <a:ext cx="8942388" cy="409343"/>
          </a:xfrm>
        </p:spPr>
        <p:txBody>
          <a:bodyPr/>
          <a:lstStyle/>
          <a:p>
            <a:r>
              <a:rPr lang="nl-NL" altLang="nl-NL" sz="2800" dirty="0"/>
              <a:t>Leefstijlgeneeskunde | interprofessioneel leren</a:t>
            </a:r>
            <a:endParaRPr lang="nl-NL" sz="2400" dirty="0"/>
          </a:p>
        </p:txBody>
      </p:sp>
      <p:sp>
        <p:nvSpPr>
          <p:cNvPr id="8" name="Ondertitel 2"/>
          <p:cNvSpPr>
            <a:spLocks noGrp="1"/>
          </p:cNvSpPr>
          <p:nvPr>
            <p:ph type="subTitle" idx="1"/>
          </p:nvPr>
        </p:nvSpPr>
        <p:spPr>
          <a:xfrm>
            <a:off x="482600" y="3138406"/>
            <a:ext cx="8942388" cy="236988"/>
          </a:xfrm>
        </p:spPr>
        <p:txBody>
          <a:bodyPr/>
          <a:lstStyle/>
          <a:p>
            <a:r>
              <a:rPr lang="nl-NL" altLang="nl-NL" dirty="0"/>
              <a:t>Marjon van der Meulen</a:t>
            </a:r>
            <a:r>
              <a:rPr lang="nl-NL" altLang="nl-NL" sz="1400" dirty="0"/>
              <a:t> </a:t>
            </a:r>
            <a:r>
              <a:rPr lang="nl-NL" altLang="nl-NL" sz="1400"/>
              <a:t>| 27-09-2022 </a:t>
            </a:r>
            <a:r>
              <a:rPr lang="nl-NL" altLang="nl-NL" sz="1400" dirty="0"/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1945480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“</a:t>
            </a:r>
            <a:r>
              <a:rPr lang="nl-NL" dirty="0" err="1"/>
              <a:t>What’s</a:t>
            </a:r>
            <a:r>
              <a:rPr lang="nl-NL" dirty="0"/>
              <a:t> in </a:t>
            </a:r>
            <a:r>
              <a:rPr lang="nl-NL" dirty="0" err="1"/>
              <a:t>it</a:t>
            </a:r>
            <a:r>
              <a:rPr lang="nl-NL" dirty="0"/>
              <a:t>” voor AIOS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Interprofessioneel 1+1 = 3!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Certificaat vakoverstijgend thema in portfolio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E36D7F-CBC4-4C36-8A11-E6C90D55F0A8}" type="slidenum">
              <a:rPr lang="nl-NL" altLang="en-US" smtClean="0">
                <a:solidFill>
                  <a:srgbClr val="CF0072"/>
                </a:solidFill>
              </a:rPr>
              <a:pPr/>
              <a:t>9</a:t>
            </a:fld>
            <a:endParaRPr lang="nl-NL" altLang="en-US">
              <a:solidFill>
                <a:srgbClr val="CF00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3926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“</a:t>
            </a:r>
            <a:r>
              <a:rPr lang="nl-NL" dirty="0" err="1"/>
              <a:t>What’s</a:t>
            </a:r>
            <a:r>
              <a:rPr lang="nl-NL" dirty="0"/>
              <a:t> in </a:t>
            </a:r>
            <a:r>
              <a:rPr lang="nl-NL" dirty="0" err="1"/>
              <a:t>it</a:t>
            </a:r>
            <a:r>
              <a:rPr lang="nl-NL" dirty="0"/>
              <a:t>” voor leden opleidingsgroep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Interprofessioneel 1+1 = 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Accreditatiepunten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Betere patiëntenzorg / betere uitkomsten operatie (prehabilitatie)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E36D7F-CBC4-4C36-8A11-E6C90D55F0A8}" type="slidenum">
              <a:rPr lang="nl-NL" altLang="en-US" smtClean="0">
                <a:solidFill>
                  <a:srgbClr val="CF0072"/>
                </a:solidFill>
              </a:rPr>
              <a:pPr/>
              <a:t>10</a:t>
            </a:fld>
            <a:endParaRPr lang="nl-NL" altLang="en-US">
              <a:solidFill>
                <a:srgbClr val="CF00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090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CGS thema: interprofessioneel 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684834" y="3314601"/>
            <a:ext cx="8943975" cy="4433887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E36D7F-CBC4-4C36-8A11-E6C90D55F0A8}" type="slidenum">
              <a:rPr lang="nl-NL" altLang="en-US" smtClean="0">
                <a:solidFill>
                  <a:srgbClr val="CF0072"/>
                </a:solidFill>
              </a:rPr>
              <a:pPr/>
              <a:t>1</a:t>
            </a:fld>
            <a:endParaRPr lang="nl-NL" altLang="en-US">
              <a:solidFill>
                <a:srgbClr val="CF0072"/>
              </a:solidFill>
            </a:endParaRPr>
          </a:p>
        </p:txBody>
      </p:sp>
      <p:pic>
        <p:nvPicPr>
          <p:cNvPr id="141314" name="17E0048C-A808-4CF0-8A69-508A4111E8BA" descr="873DA35D-7227-405F-A314-5CCC1BEE40B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584" y="1412776"/>
            <a:ext cx="7143750" cy="488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al 4"/>
          <p:cNvSpPr/>
          <p:nvPr/>
        </p:nvSpPr>
        <p:spPr bwMode="auto">
          <a:xfrm>
            <a:off x="3296816" y="1052736"/>
            <a:ext cx="2664296" cy="5671914"/>
          </a:xfrm>
          <a:prstGeom prst="ellipse">
            <a:avLst/>
          </a:prstGeom>
          <a:noFill/>
          <a:ln w="444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2411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8996" y="1644179"/>
            <a:ext cx="10434366" cy="396973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52546" y="4190905"/>
            <a:ext cx="11235813" cy="5524839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E36D7F-CBC4-4C36-8A11-E6C90D55F0A8}" type="slidenum">
              <a:rPr lang="nl-NL" altLang="en-US" smtClean="0">
                <a:solidFill>
                  <a:srgbClr val="CF0072"/>
                </a:solidFill>
              </a:rPr>
              <a:pPr/>
              <a:t>2</a:t>
            </a:fld>
            <a:endParaRPr lang="nl-NL" altLang="en-US">
              <a:solidFill>
                <a:srgbClr val="CF0072"/>
              </a:solidFill>
            </a:endParaRPr>
          </a:p>
        </p:txBody>
      </p:sp>
      <p:pic>
        <p:nvPicPr>
          <p:cNvPr id="142338" name="AD1E84B8-639F-4986-9BB0-E2178B5BD878" descr="FB3947BE-3327-4F48-BDAF-7D63D303BA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921" y="764704"/>
            <a:ext cx="4879127" cy="1633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2339" name="22386D1F-E89A-4ECC-BB90-59C7EDE0FC4B" descr="0633739E-66E0-45C3-95C8-0D50C97A595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9903" y="1797425"/>
            <a:ext cx="4347473" cy="4295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5386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8996" y="1644179"/>
            <a:ext cx="10434366" cy="350865"/>
          </a:xfrm>
        </p:spPr>
        <p:txBody>
          <a:bodyPr/>
          <a:lstStyle/>
          <a:p>
            <a:pPr algn="ctr"/>
            <a:r>
              <a:rPr lang="nl-NL" dirty="0"/>
              <a:t>	v                  Vakoverstijgende thema’s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52546" y="4190905"/>
            <a:ext cx="11235813" cy="5524839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E36D7F-CBC4-4C36-8A11-E6C90D55F0A8}" type="slidenum">
              <a:rPr lang="nl-NL" altLang="en-US" smtClean="0">
                <a:solidFill>
                  <a:srgbClr val="CF0072"/>
                </a:solidFill>
              </a:rPr>
              <a:pPr/>
              <a:t>3</a:t>
            </a:fld>
            <a:endParaRPr lang="nl-NL" altLang="en-US">
              <a:solidFill>
                <a:srgbClr val="CF0072"/>
              </a:solidFill>
            </a:endParaRPr>
          </a:p>
        </p:txBody>
      </p:sp>
      <p:pic>
        <p:nvPicPr>
          <p:cNvPr id="142338" name="AD1E84B8-639F-4986-9BB0-E2178B5BD878" descr="FB3947BE-3327-4F48-BDAF-7D63D303BA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921" y="764704"/>
            <a:ext cx="4879127" cy="1633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62" name="EC4A21D9-37C9-4713-B2B4-F0635B527039" descr="89CFB0D0-293A-4E29-9FD3-090E2D4F34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202" y="3036074"/>
            <a:ext cx="8294209" cy="3024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vaal 6"/>
          <p:cNvSpPr/>
          <p:nvPr/>
        </p:nvSpPr>
        <p:spPr bwMode="auto">
          <a:xfrm>
            <a:off x="505921" y="4190905"/>
            <a:ext cx="8911575" cy="1974399"/>
          </a:xfrm>
          <a:prstGeom prst="ellipse">
            <a:avLst/>
          </a:prstGeom>
          <a:noFill/>
          <a:ln w="412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193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97402" y="2666529"/>
            <a:ext cx="8943975" cy="4433887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E36D7F-CBC4-4C36-8A11-E6C90D55F0A8}" type="slidenum">
              <a:rPr lang="nl-NL" altLang="en-US" smtClean="0">
                <a:solidFill>
                  <a:srgbClr val="CF0072"/>
                </a:solidFill>
              </a:rPr>
              <a:pPr/>
              <a:t>4</a:t>
            </a:fld>
            <a:endParaRPr lang="nl-NL" altLang="en-US">
              <a:solidFill>
                <a:srgbClr val="CF0072"/>
              </a:solidFill>
            </a:endParaRPr>
          </a:p>
        </p:txBody>
      </p:sp>
      <p:pic>
        <p:nvPicPr>
          <p:cNvPr id="144387" name="16E9A92D-28CD-4C99-94BF-4ACC1DE7F318" descr="0A6DAB88-8835-4FD8-B617-AF1E84EDE5F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13" y="764704"/>
            <a:ext cx="5629275" cy="303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4388" name="5E93621F-D354-46DD-B067-60D21DD44BA4" descr="FE82A23F-65BF-49C8-B18E-1052B43EB30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1152" y="764704"/>
            <a:ext cx="2752725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1894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Online cursus e-</a:t>
            </a:r>
            <a:r>
              <a:rPr lang="nl-NL" dirty="0" err="1"/>
              <a:t>Infuse</a:t>
            </a:r>
            <a:r>
              <a:rPr lang="nl-NL" dirty="0"/>
              <a:t>/FMS start 3 oktober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E36D7F-CBC4-4C36-8A11-E6C90D55F0A8}" type="slidenum">
              <a:rPr lang="nl-NL" altLang="en-US" smtClean="0">
                <a:solidFill>
                  <a:srgbClr val="CF0072"/>
                </a:solidFill>
              </a:rPr>
              <a:pPr/>
              <a:t>5</a:t>
            </a:fld>
            <a:endParaRPr lang="nl-NL" altLang="en-US">
              <a:solidFill>
                <a:srgbClr val="CF0072"/>
              </a:solidFill>
            </a:endParaRP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hlinkClick r:id="rId2"/>
              </a:rPr>
              <a:t>https://youtu.be/QspT7k0OxG8</a:t>
            </a:r>
            <a:endParaRPr lang="nl-NL" dirty="0"/>
          </a:p>
          <a:p>
            <a:endParaRPr lang="nl-NL" dirty="0"/>
          </a:p>
        </p:txBody>
      </p:sp>
      <p:sp>
        <p:nvSpPr>
          <p:cNvPr id="8" name="Tijdelijke aanduiding voor inhoud 2"/>
          <p:cNvSpPr txBox="1">
            <a:spLocks/>
          </p:cNvSpPr>
          <p:nvPr/>
        </p:nvSpPr>
        <p:spPr bwMode="auto">
          <a:xfrm>
            <a:off x="1396802" y="4682753"/>
            <a:ext cx="8943975" cy="4433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30000"/>
              </a:spcAft>
              <a:defRPr sz="16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13" indent="-263525" algn="l" rtl="0" eaLnBrk="1" fontAlgn="base" hangingPunct="1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buSzPct val="150000"/>
              <a:buFont typeface="Arial" panose="020B0604020202020204" pitchFamily="34" charset="0"/>
              <a:buChar char="•"/>
              <a:defRPr sz="1600" b="0">
                <a:solidFill>
                  <a:schemeClr val="tx1"/>
                </a:solidFill>
                <a:latin typeface="+mn-lt"/>
              </a:defRPr>
            </a:lvl2pPr>
            <a:lvl3pPr marL="538163" indent="-271463" algn="l" rtl="0" eaLnBrk="1" fontAlgn="base" hangingPunct="1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600" b="0">
                <a:solidFill>
                  <a:schemeClr val="tx1"/>
                </a:solidFill>
                <a:latin typeface="+mn-lt"/>
              </a:defRPr>
            </a:lvl3pPr>
            <a:lvl4pPr marL="811213" indent="-271463" algn="l" rtl="0" eaLnBrk="1" fontAlgn="base" hangingPunct="1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0">
                <a:solidFill>
                  <a:schemeClr val="tx1"/>
                </a:solidFill>
                <a:latin typeface="+mn-lt"/>
              </a:defRPr>
            </a:lvl4pPr>
            <a:lvl5pPr marL="1076325" indent="-263525" algn="l" rtl="0" eaLnBrk="1" fontAlgn="base" hangingPunct="1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·"/>
              <a:defRPr sz="1600" b="0">
                <a:solidFill>
                  <a:schemeClr val="tx1"/>
                </a:solidFill>
                <a:latin typeface="+mn-lt"/>
              </a:defRPr>
            </a:lvl5pPr>
            <a:lvl6pPr marL="1533525" indent="-263525" algn="l" rtl="0" eaLnBrk="1" fontAlgn="base" hangingPunct="1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·"/>
              <a:defRPr>
                <a:solidFill>
                  <a:schemeClr val="tx1"/>
                </a:solidFill>
                <a:latin typeface="+mn-lt"/>
              </a:defRPr>
            </a:lvl6pPr>
            <a:lvl7pPr marL="1990725" indent="-263525" algn="l" rtl="0" eaLnBrk="1" fontAlgn="base" hangingPunct="1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·"/>
              <a:defRPr>
                <a:solidFill>
                  <a:schemeClr val="tx1"/>
                </a:solidFill>
                <a:latin typeface="+mn-lt"/>
              </a:defRPr>
            </a:lvl7pPr>
            <a:lvl8pPr marL="2447925" indent="-263525" algn="l" rtl="0" eaLnBrk="1" fontAlgn="base" hangingPunct="1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·"/>
              <a:defRPr>
                <a:solidFill>
                  <a:schemeClr val="tx1"/>
                </a:solidFill>
                <a:latin typeface="+mn-lt"/>
              </a:defRPr>
            </a:lvl8pPr>
            <a:lvl9pPr marL="2905125" indent="-263525" algn="l" rtl="0" eaLnBrk="1" fontAlgn="base" hangingPunct="1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·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nl-NL" kern="0">
                <a:hlinkClick r:id="rId2"/>
              </a:rPr>
              <a:t>https://youtu.be/QspT7k0OxG8</a:t>
            </a:r>
            <a:endParaRPr lang="nl-NL" kern="0"/>
          </a:p>
          <a:p>
            <a:endParaRPr lang="nl-NL" kern="0"/>
          </a:p>
          <a:p>
            <a:endParaRPr lang="nl-NL" kern="0"/>
          </a:p>
          <a:p>
            <a:endParaRPr lang="nl-NL" kern="0"/>
          </a:p>
          <a:p>
            <a:endParaRPr lang="nl-NL" kern="0" dirty="0"/>
          </a:p>
        </p:txBody>
      </p:sp>
      <p:pic>
        <p:nvPicPr>
          <p:cNvPr id="9" name="1C2A9635-7B9E-4731-9626-CD2BA81231A1" descr="5FA670A6-05D6-41DC-9773-2722527D2D6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6802" y="2492896"/>
            <a:ext cx="6076950" cy="340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9778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7838" y="884238"/>
            <a:ext cx="8942387" cy="350865"/>
          </a:xfrm>
        </p:spPr>
        <p:txBody>
          <a:bodyPr/>
          <a:lstStyle/>
          <a:p>
            <a:r>
              <a:rPr lang="nl-NL" dirty="0"/>
              <a:t>AIOS en specialisten van zoveel mogelijk opleidingsgroepen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Doorlopen 4 weken e-course (individueel)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Brengen gedurende overdrachten / opleidingsmomenten leefstijlthema’s ter sprake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Nemen zoveel mogelijk deel aan casuïstiekbespreking </a:t>
            </a:r>
            <a:r>
              <a:rPr lang="nl-NL" dirty="0">
                <a:solidFill>
                  <a:srgbClr val="FF0000"/>
                </a:solidFill>
              </a:rPr>
              <a:t>17-11</a:t>
            </a:r>
            <a:r>
              <a:rPr lang="nl-NL" dirty="0"/>
              <a:t> (16.00-18.00 uur)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E36D7F-CBC4-4C36-8A11-E6C90D55F0A8}" type="slidenum">
              <a:rPr lang="nl-NL" altLang="en-US" smtClean="0">
                <a:solidFill>
                  <a:srgbClr val="CF0072"/>
                </a:solidFill>
              </a:rPr>
              <a:pPr/>
              <a:t>6</a:t>
            </a:fld>
            <a:endParaRPr lang="nl-NL" altLang="en-US">
              <a:solidFill>
                <a:srgbClr val="CF00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6337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Casuïstiekbespreking 17-11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Samen met HAIOS / opleider Huisartsgeneeskunde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Samen met GLI-coaches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AIOS brengen casus uit eigen praktijk in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E36D7F-CBC4-4C36-8A11-E6C90D55F0A8}" type="slidenum">
              <a:rPr lang="nl-NL" altLang="en-US" smtClean="0">
                <a:solidFill>
                  <a:srgbClr val="CF0072"/>
                </a:solidFill>
              </a:rPr>
              <a:pPr/>
              <a:t>7</a:t>
            </a:fld>
            <a:endParaRPr lang="nl-NL" altLang="en-US">
              <a:solidFill>
                <a:srgbClr val="CF00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37134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AIOS bezoek eerste lijn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err="1"/>
              <a:t>T.t.v</a:t>
            </a:r>
            <a:r>
              <a:rPr lang="nl-NL" dirty="0"/>
              <a:t>. casuïstiekmiddag vormen HAIOS-AIOS koppels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AIOS lopen mee in eerste lijn met HAIOS / o.a. huisbezoek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E36D7F-CBC4-4C36-8A11-E6C90D55F0A8}" type="slidenum">
              <a:rPr lang="nl-NL" altLang="en-US" smtClean="0">
                <a:solidFill>
                  <a:srgbClr val="CF0072"/>
                </a:solidFill>
              </a:rPr>
              <a:pPr/>
              <a:t>8</a:t>
            </a:fld>
            <a:endParaRPr lang="nl-NL" altLang="en-US">
              <a:solidFill>
                <a:srgbClr val="CF00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17682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17839&quot;&gt;&lt;version val=&quot;21174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mruColor&gt;&lt;m_vecMRU length=&quot;0&quot;/&gt;&lt;/m_mruColor&gt;&lt;m_mapectfillschemeMRU&gt;&lt;key val=&quot;1&quot;/&gt;&lt;elem&gt;&lt;m_nPartnerID val=&quot;530&quot;/&gt;&lt;m_nIndex val=&quot;2&quot;/&gt;&lt;/elem&gt;&lt;/m_mapectfillschemeMRU&gt;&lt;m_eweekdayFirstOfWeek val=&quot;2&quot;/&gt;&lt;m_eweekdayFirstOfWorkweek val=&quot;2&quot;/&gt;&lt;m_eweekdayFirstOfWeekend val=&quot;7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,&lt;/m_chDecimalSymbol&gt;&lt;m_nGroupingDigits val=&quot;3&quot;/&gt;&lt;m_chGroupingSymbol&gt;.&lt;/m_chGroupingSymbol&gt;&lt;m_chDecimalSymbol17909&gt;,&lt;/m_chDecimalSymbol17909&gt;&lt;m_nGroupingDigits17909 val=&quot;3&quot;/&gt;&lt;m_chGroupingSymbol17909&gt;.&lt;/m_chGroupingSymbol17909&gt;&lt;/m_precDefault&gt;&lt;/CDefaultPrec&gt;&lt;/root&gt;"/>
  <p:tag name="THINKCELLUNDODONOTDELETE" val="61"/>
</p:tagLst>
</file>

<file path=ppt/theme/theme1.xml><?xml version="1.0" encoding="utf-8"?>
<a:theme xmlns:a="http://schemas.openxmlformats.org/drawingml/2006/main" name="Sjabloon St. Antoniusziekenhuis Corporate">
  <a:themeElements>
    <a:clrScheme name="St. Antoniusziekenhuis Corporate PPT 2010">
      <a:dk1>
        <a:srgbClr val="656667"/>
      </a:dk1>
      <a:lt1>
        <a:srgbClr val="F8F8F8"/>
      </a:lt1>
      <a:dk2>
        <a:srgbClr val="644B4B"/>
      </a:dk2>
      <a:lt2>
        <a:srgbClr val="AA735A"/>
      </a:lt2>
      <a:accent1>
        <a:srgbClr val="B4AAAA"/>
      </a:accent1>
      <a:accent2>
        <a:srgbClr val="8296A0"/>
      </a:accent2>
      <a:accent3>
        <a:srgbClr val="AA735A"/>
      </a:accent3>
      <a:accent4>
        <a:srgbClr val="FCA38E"/>
      </a:accent4>
      <a:accent5>
        <a:srgbClr val="80D4F0"/>
      </a:accent5>
      <a:accent6>
        <a:srgbClr val="E780B9"/>
      </a:accent6>
      <a:hlink>
        <a:srgbClr val="840054"/>
      </a:hlink>
      <a:folHlink>
        <a:srgbClr val="283C50"/>
      </a:folHlink>
    </a:clrScheme>
    <a:fontScheme name="Kantoor - klassie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36000" tIns="36000" rIns="36000" bIns="360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nl-NL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36000" tIns="36000" rIns="36000" bIns="360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nl-NL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. Antonius PPT template ATPv7 1">
        <a:dk1>
          <a:srgbClr val="656667"/>
        </a:dk1>
        <a:lt1>
          <a:srgbClr val="FFFFFF"/>
        </a:lt1>
        <a:dk2>
          <a:srgbClr val="AA735A"/>
        </a:dk2>
        <a:lt2>
          <a:srgbClr val="644B4B"/>
        </a:lt2>
        <a:accent1>
          <a:srgbClr val="840054"/>
        </a:accent1>
        <a:accent2>
          <a:srgbClr val="B4AAAA"/>
        </a:accent2>
        <a:accent3>
          <a:srgbClr val="FFFFFF"/>
        </a:accent3>
        <a:accent4>
          <a:srgbClr val="555657"/>
        </a:accent4>
        <a:accent5>
          <a:srgbClr val="C2AAB3"/>
        </a:accent5>
        <a:accent6>
          <a:srgbClr val="A39A9A"/>
        </a:accent6>
        <a:hlink>
          <a:srgbClr val="F26522"/>
        </a:hlink>
        <a:folHlink>
          <a:srgbClr val="F79E7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jabloon Corporate ENG_presentatie_endorsed (screen)">
  <a:themeElements>
    <a:clrScheme name="St. Antoniusziekenhuis Corporate PPT 2010">
      <a:dk1>
        <a:srgbClr val="656667"/>
      </a:dk1>
      <a:lt1>
        <a:srgbClr val="F8F8F8"/>
      </a:lt1>
      <a:dk2>
        <a:srgbClr val="644B4B"/>
      </a:dk2>
      <a:lt2>
        <a:srgbClr val="AA735A"/>
      </a:lt2>
      <a:accent1>
        <a:srgbClr val="B4AAAA"/>
      </a:accent1>
      <a:accent2>
        <a:srgbClr val="8296A0"/>
      </a:accent2>
      <a:accent3>
        <a:srgbClr val="AA735A"/>
      </a:accent3>
      <a:accent4>
        <a:srgbClr val="FCA38E"/>
      </a:accent4>
      <a:accent5>
        <a:srgbClr val="80D4F0"/>
      </a:accent5>
      <a:accent6>
        <a:srgbClr val="E780B9"/>
      </a:accent6>
      <a:hlink>
        <a:srgbClr val="840054"/>
      </a:hlink>
      <a:folHlink>
        <a:srgbClr val="283C50"/>
      </a:folHlink>
    </a:clrScheme>
    <a:fontScheme name="Sjabloon Corporate Jubileum presentatie_endorsed (screen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36000" tIns="36000" rIns="36000" bIns="360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nl-NL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36000" tIns="36000" rIns="36000" bIns="360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nl-NL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jabloon Corporate Jubileum presentatie_endorsed (screen) 1">
        <a:dk1>
          <a:srgbClr val="656667"/>
        </a:dk1>
        <a:lt1>
          <a:srgbClr val="FFFFFF"/>
        </a:lt1>
        <a:dk2>
          <a:srgbClr val="840054"/>
        </a:dk2>
        <a:lt2>
          <a:srgbClr val="B4AAAA"/>
        </a:lt2>
        <a:accent1>
          <a:srgbClr val="9D8F8F"/>
        </a:accent1>
        <a:accent2>
          <a:srgbClr val="48002E"/>
        </a:accent2>
        <a:accent3>
          <a:srgbClr val="FFFFFF"/>
        </a:accent3>
        <a:accent4>
          <a:srgbClr val="555657"/>
        </a:accent4>
        <a:accent5>
          <a:srgbClr val="CCC6C6"/>
        </a:accent5>
        <a:accent6>
          <a:srgbClr val="400029"/>
        </a:accent6>
        <a:hlink>
          <a:srgbClr val="840054"/>
        </a:hlink>
        <a:folHlink>
          <a:srgbClr val="76777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Sjabloon Academie presentatie_endorsed (screen)">
  <a:themeElements>
    <a:clrScheme name="St. Antoniusziekenhuis Academie PPT 2010">
      <a:dk1>
        <a:srgbClr val="656667"/>
      </a:dk1>
      <a:lt1>
        <a:srgbClr val="F8F8F8"/>
      </a:lt1>
      <a:dk2>
        <a:srgbClr val="644B4B"/>
      </a:dk2>
      <a:lt2>
        <a:srgbClr val="AA735A"/>
      </a:lt2>
      <a:accent1>
        <a:srgbClr val="B4AAAA"/>
      </a:accent1>
      <a:accent2>
        <a:srgbClr val="8296A0"/>
      </a:accent2>
      <a:accent3>
        <a:srgbClr val="AA735A"/>
      </a:accent3>
      <a:accent4>
        <a:srgbClr val="FCA38E"/>
      </a:accent4>
      <a:accent5>
        <a:srgbClr val="80D4F0"/>
      </a:accent5>
      <a:accent6>
        <a:srgbClr val="E780B9"/>
      </a:accent6>
      <a:hlink>
        <a:srgbClr val="CF0072"/>
      </a:hlink>
      <a:folHlink>
        <a:srgbClr val="283C50"/>
      </a:folHlink>
    </a:clrScheme>
    <a:fontScheme name="Sjabloon Academie presentatie_endorsed (screen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36000" tIns="36000" rIns="36000" bIns="360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36000" tIns="36000" rIns="36000" bIns="360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jabloon Academie presentatie_endorsed (screen) 1">
        <a:dk1>
          <a:srgbClr val="656667"/>
        </a:dk1>
        <a:lt1>
          <a:srgbClr val="FFFFFF"/>
        </a:lt1>
        <a:dk2>
          <a:srgbClr val="840054"/>
        </a:dk2>
        <a:lt2>
          <a:srgbClr val="B4AAAA"/>
        </a:lt2>
        <a:accent1>
          <a:srgbClr val="B97382"/>
        </a:accent1>
        <a:accent2>
          <a:srgbClr val="55283C"/>
        </a:accent2>
        <a:accent3>
          <a:srgbClr val="FFFFFF"/>
        </a:accent3>
        <a:accent4>
          <a:srgbClr val="555657"/>
        </a:accent4>
        <a:accent5>
          <a:srgbClr val="D9BCC1"/>
        </a:accent5>
        <a:accent6>
          <a:srgbClr val="4C2335"/>
        </a:accent6>
        <a:hlink>
          <a:srgbClr val="CF0072"/>
        </a:hlink>
        <a:folHlink>
          <a:srgbClr val="FF7DC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Sjabloon St Antonius Academie</Template>
  <TotalTime>63</TotalTime>
  <Words>170</Words>
  <Application>Microsoft Office PowerPoint</Application>
  <PresentationFormat>A4 (210 x 297 mm)</PresentationFormat>
  <Paragraphs>37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1</vt:i4>
      </vt:variant>
      <vt:variant>
        <vt:lpstr>Thema</vt:lpstr>
      </vt:variant>
      <vt:variant>
        <vt:i4>3</vt:i4>
      </vt:variant>
      <vt:variant>
        <vt:lpstr>Diatitels</vt:lpstr>
      </vt:variant>
      <vt:variant>
        <vt:i4>11</vt:i4>
      </vt:variant>
    </vt:vector>
  </HeadingPairs>
  <TitlesOfParts>
    <vt:vector size="15" baseType="lpstr">
      <vt:lpstr>Arial</vt:lpstr>
      <vt:lpstr>Sjabloon St. Antoniusziekenhuis Corporate</vt:lpstr>
      <vt:lpstr>Sjabloon Corporate ENG_presentatie_endorsed (screen)</vt:lpstr>
      <vt:lpstr>Sjabloon Academie presentatie_endorsed (screen)</vt:lpstr>
      <vt:lpstr>Leefstijlgeneeskunde | interprofessioneel leren</vt:lpstr>
      <vt:lpstr>CGS thema: interprofessioneel werken</vt:lpstr>
      <vt:lpstr>PowerPoint-presentatie</vt:lpstr>
      <vt:lpstr> v                  Vakoverstijgende thema’s</vt:lpstr>
      <vt:lpstr>PowerPoint-presentatie</vt:lpstr>
      <vt:lpstr>Online cursus e-Infuse/FMS start 3 oktober</vt:lpstr>
      <vt:lpstr>AIOS en specialisten van zoveel mogelijk opleidingsgroepen</vt:lpstr>
      <vt:lpstr>Casuïstiekbespreking 17-11</vt:lpstr>
      <vt:lpstr>AIOS bezoek eerste lijn</vt:lpstr>
      <vt:lpstr>“What’s in it” voor AIOS</vt:lpstr>
      <vt:lpstr>“What’s in it” voor leden opleidingsgroep</vt:lpstr>
    </vt:vector>
  </TitlesOfParts>
  <Company>St. Antonius Ziekenhuis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Leefstijlgeneeskunde | interprofessioneel leren</dc:title>
  <dc:creator>m.meulen</dc:creator>
  <cp:lastModifiedBy>Carlijn van Trigt</cp:lastModifiedBy>
  <cp:revision>10</cp:revision>
  <dcterms:created xsi:type="dcterms:W3CDTF">2022-09-14T11:00:11Z</dcterms:created>
  <dcterms:modified xsi:type="dcterms:W3CDTF">2023-11-15T15:15:46Z</dcterms:modified>
</cp:coreProperties>
</file>